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diagrams/layout1.xml" ContentType="application/vnd.openxmlformats-officedocument.drawingml.diagramLayout+xml"/>
  <Override PartName="/ppt/notesSlides/notesSlide6.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328" r:id="rId5"/>
    <p:sldId id="649" r:id="rId6"/>
    <p:sldId id="327" r:id="rId7"/>
    <p:sldId id="648" r:id="rId8"/>
    <p:sldId id="330" r:id="rId9"/>
    <p:sldId id="312" r:id="rId10"/>
    <p:sldId id="332" r:id="rId11"/>
    <p:sldId id="335" r:id="rId12"/>
    <p:sldId id="336" r:id="rId13"/>
    <p:sldId id="337" r:id="rId14"/>
    <p:sldId id="65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42E24D-29C7-431F-A58A-599C1507FA86}" v="53" dt="2021-02-19T09:40:07.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102" y="-4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Paterson" userId="1b30fc0a-1ebe-4f33-bfa3-90e021114df6" providerId="ADAL" clId="{8442E24D-29C7-431F-A58A-599C1507FA86}"/>
    <pc:docChg chg="custSel addSld delSld modSld sldOrd">
      <pc:chgData name="Charlotte Paterson" userId="1b30fc0a-1ebe-4f33-bfa3-90e021114df6" providerId="ADAL" clId="{8442E24D-29C7-431F-A58A-599C1507FA86}" dt="2021-02-19T09:40:07.225" v="478"/>
      <pc:docMkLst>
        <pc:docMk/>
      </pc:docMkLst>
      <pc:sldChg chg="modSp mod">
        <pc:chgData name="Charlotte Paterson" userId="1b30fc0a-1ebe-4f33-bfa3-90e021114df6" providerId="ADAL" clId="{8442E24D-29C7-431F-A58A-599C1507FA86}" dt="2021-02-16T12:37:41.845" v="66" actId="108"/>
        <pc:sldMkLst>
          <pc:docMk/>
          <pc:sldMk cId="2827577334" sldId="312"/>
        </pc:sldMkLst>
        <pc:spChg chg="mod">
          <ac:chgData name="Charlotte Paterson" userId="1b30fc0a-1ebe-4f33-bfa3-90e021114df6" providerId="ADAL" clId="{8442E24D-29C7-431F-A58A-599C1507FA86}" dt="2021-02-16T12:37:41.845" v="66" actId="108"/>
          <ac:spMkLst>
            <pc:docMk/>
            <pc:sldMk cId="2827577334" sldId="312"/>
            <ac:spMk id="2" creationId="{00000000-0000-0000-0000-000000000000}"/>
          </ac:spMkLst>
        </pc:spChg>
      </pc:sldChg>
      <pc:sldChg chg="modSp mod">
        <pc:chgData name="Charlotte Paterson" userId="1b30fc0a-1ebe-4f33-bfa3-90e021114df6" providerId="ADAL" clId="{8442E24D-29C7-431F-A58A-599C1507FA86}" dt="2021-02-18T16:13:38.573" v="444" actId="20577"/>
        <pc:sldMkLst>
          <pc:docMk/>
          <pc:sldMk cId="1752842829" sldId="327"/>
        </pc:sldMkLst>
        <pc:spChg chg="mod">
          <ac:chgData name="Charlotte Paterson" userId="1b30fc0a-1ebe-4f33-bfa3-90e021114df6" providerId="ADAL" clId="{8442E24D-29C7-431F-A58A-599C1507FA86}" dt="2021-02-16T12:37:17.963" v="65" actId="20577"/>
          <ac:spMkLst>
            <pc:docMk/>
            <pc:sldMk cId="1752842829" sldId="327"/>
            <ac:spMk id="2" creationId="{00000000-0000-0000-0000-000000000000}"/>
          </ac:spMkLst>
        </pc:spChg>
        <pc:spChg chg="mod">
          <ac:chgData name="Charlotte Paterson" userId="1b30fc0a-1ebe-4f33-bfa3-90e021114df6" providerId="ADAL" clId="{8442E24D-29C7-431F-A58A-599C1507FA86}" dt="2021-02-18T16:13:38.573" v="444" actId="20577"/>
          <ac:spMkLst>
            <pc:docMk/>
            <pc:sldMk cId="1752842829" sldId="327"/>
            <ac:spMk id="5" creationId="{91B6782A-F8BF-473C-8E03-8FEA726BE4FD}"/>
          </ac:spMkLst>
        </pc:spChg>
      </pc:sldChg>
      <pc:sldChg chg="modSp mod">
        <pc:chgData name="Charlotte Paterson" userId="1b30fc0a-1ebe-4f33-bfa3-90e021114df6" providerId="ADAL" clId="{8442E24D-29C7-431F-A58A-599C1507FA86}" dt="2021-02-18T16:13:53.826" v="445" actId="20577"/>
        <pc:sldMkLst>
          <pc:docMk/>
          <pc:sldMk cId="1618304700" sldId="330"/>
        </pc:sldMkLst>
        <pc:spChg chg="mod">
          <ac:chgData name="Charlotte Paterson" userId="1b30fc0a-1ebe-4f33-bfa3-90e021114df6" providerId="ADAL" clId="{8442E24D-29C7-431F-A58A-599C1507FA86}" dt="2021-02-18T16:13:53.826" v="445" actId="20577"/>
          <ac:spMkLst>
            <pc:docMk/>
            <pc:sldMk cId="1618304700" sldId="330"/>
            <ac:spMk id="5" creationId="{91B6782A-F8BF-473C-8E03-8FEA726BE4FD}"/>
          </ac:spMkLst>
        </pc:spChg>
      </pc:sldChg>
      <pc:sldChg chg="modSp del mod">
        <pc:chgData name="Charlotte Paterson" userId="1b30fc0a-1ebe-4f33-bfa3-90e021114df6" providerId="ADAL" clId="{8442E24D-29C7-431F-A58A-599C1507FA86}" dt="2021-02-18T16:11:10.518" v="436" actId="47"/>
        <pc:sldMkLst>
          <pc:docMk/>
          <pc:sldMk cId="1656138289" sldId="331"/>
        </pc:sldMkLst>
        <pc:spChg chg="mod">
          <ac:chgData name="Charlotte Paterson" userId="1b30fc0a-1ebe-4f33-bfa3-90e021114df6" providerId="ADAL" clId="{8442E24D-29C7-431F-A58A-599C1507FA86}" dt="2021-02-16T15:46:12.037" v="394" actId="108"/>
          <ac:spMkLst>
            <pc:docMk/>
            <pc:sldMk cId="1656138289" sldId="331"/>
            <ac:spMk id="5" creationId="{91B6782A-F8BF-473C-8E03-8FEA726BE4FD}"/>
          </ac:spMkLst>
        </pc:spChg>
      </pc:sldChg>
      <pc:sldChg chg="modSp mod">
        <pc:chgData name="Charlotte Paterson" userId="1b30fc0a-1ebe-4f33-bfa3-90e021114df6" providerId="ADAL" clId="{8442E24D-29C7-431F-A58A-599C1507FA86}" dt="2021-02-16T15:43:37.598" v="384" actId="20577"/>
        <pc:sldMkLst>
          <pc:docMk/>
          <pc:sldMk cId="1289291093" sldId="332"/>
        </pc:sldMkLst>
        <pc:spChg chg="mod">
          <ac:chgData name="Charlotte Paterson" userId="1b30fc0a-1ebe-4f33-bfa3-90e021114df6" providerId="ADAL" clId="{8442E24D-29C7-431F-A58A-599C1507FA86}" dt="2021-02-16T15:42:20.932" v="301" actId="20577"/>
          <ac:spMkLst>
            <pc:docMk/>
            <pc:sldMk cId="1289291093" sldId="332"/>
            <ac:spMk id="2" creationId="{00000000-0000-0000-0000-000000000000}"/>
          </ac:spMkLst>
        </pc:spChg>
        <pc:graphicFrameChg chg="mod modGraphic">
          <ac:chgData name="Charlotte Paterson" userId="1b30fc0a-1ebe-4f33-bfa3-90e021114df6" providerId="ADAL" clId="{8442E24D-29C7-431F-A58A-599C1507FA86}" dt="2021-02-16T15:43:37.598" v="384" actId="20577"/>
          <ac:graphicFrameMkLst>
            <pc:docMk/>
            <pc:sldMk cId="1289291093" sldId="332"/>
            <ac:graphicFrameMk id="7" creationId="{4C02D346-216D-4104-850A-472CCCE1CEC3}"/>
          </ac:graphicFrameMkLst>
        </pc:graphicFrameChg>
      </pc:sldChg>
      <pc:sldChg chg="del">
        <pc:chgData name="Charlotte Paterson" userId="1b30fc0a-1ebe-4f33-bfa3-90e021114df6" providerId="ADAL" clId="{8442E24D-29C7-431F-A58A-599C1507FA86}" dt="2021-02-18T16:10:49.482" v="435" actId="47"/>
        <pc:sldMkLst>
          <pc:docMk/>
          <pc:sldMk cId="867835950" sldId="334"/>
        </pc:sldMkLst>
      </pc:sldChg>
      <pc:sldChg chg="modSp mod">
        <pc:chgData name="Charlotte Paterson" userId="1b30fc0a-1ebe-4f33-bfa3-90e021114df6" providerId="ADAL" clId="{8442E24D-29C7-431F-A58A-599C1507FA86}" dt="2021-02-16T17:07:01.310" v="398" actId="20577"/>
        <pc:sldMkLst>
          <pc:docMk/>
          <pc:sldMk cId="2639653992" sldId="335"/>
        </pc:sldMkLst>
        <pc:spChg chg="mod">
          <ac:chgData name="Charlotte Paterson" userId="1b30fc0a-1ebe-4f33-bfa3-90e021114df6" providerId="ADAL" clId="{8442E24D-29C7-431F-A58A-599C1507FA86}" dt="2021-02-16T17:07:01.310" v="398" actId="20577"/>
          <ac:spMkLst>
            <pc:docMk/>
            <pc:sldMk cId="2639653992" sldId="335"/>
            <ac:spMk id="2" creationId="{654A5417-5FFD-4FFD-BA78-1AEE09F1BFC7}"/>
          </ac:spMkLst>
        </pc:spChg>
      </pc:sldChg>
      <pc:sldChg chg="modSp mod">
        <pc:chgData name="Charlotte Paterson" userId="1b30fc0a-1ebe-4f33-bfa3-90e021114df6" providerId="ADAL" clId="{8442E24D-29C7-431F-A58A-599C1507FA86}" dt="2021-02-16T17:07:06.376" v="402" actId="20577"/>
        <pc:sldMkLst>
          <pc:docMk/>
          <pc:sldMk cId="135348210" sldId="336"/>
        </pc:sldMkLst>
        <pc:spChg chg="mod">
          <ac:chgData name="Charlotte Paterson" userId="1b30fc0a-1ebe-4f33-bfa3-90e021114df6" providerId="ADAL" clId="{8442E24D-29C7-431F-A58A-599C1507FA86}" dt="2021-02-16T17:07:06.376" v="402" actId="20577"/>
          <ac:spMkLst>
            <pc:docMk/>
            <pc:sldMk cId="135348210" sldId="336"/>
            <ac:spMk id="2" creationId="{654A5417-5FFD-4FFD-BA78-1AEE09F1BFC7}"/>
          </ac:spMkLst>
        </pc:spChg>
      </pc:sldChg>
      <pc:sldChg chg="modSp mod">
        <pc:chgData name="Charlotte Paterson" userId="1b30fc0a-1ebe-4f33-bfa3-90e021114df6" providerId="ADAL" clId="{8442E24D-29C7-431F-A58A-599C1507FA86}" dt="2021-02-18T15:55:28.261" v="431" actId="20577"/>
        <pc:sldMkLst>
          <pc:docMk/>
          <pc:sldMk cId="3989862839" sldId="337"/>
        </pc:sldMkLst>
        <pc:spChg chg="mod">
          <ac:chgData name="Charlotte Paterson" userId="1b30fc0a-1ebe-4f33-bfa3-90e021114df6" providerId="ADAL" clId="{8442E24D-29C7-431F-A58A-599C1507FA86}" dt="2021-02-18T15:55:28.261" v="431" actId="20577"/>
          <ac:spMkLst>
            <pc:docMk/>
            <pc:sldMk cId="3989862839" sldId="337"/>
            <ac:spMk id="2" creationId="{654A5417-5FFD-4FFD-BA78-1AEE09F1BFC7}"/>
          </ac:spMkLst>
        </pc:spChg>
      </pc:sldChg>
      <pc:sldChg chg="addSp delSp modSp add del mod modNotes">
        <pc:chgData name="Charlotte Paterson" userId="1b30fc0a-1ebe-4f33-bfa3-90e021114df6" providerId="ADAL" clId="{8442E24D-29C7-431F-A58A-599C1507FA86}" dt="2021-02-16T12:37:09.496" v="61" actId="47"/>
        <pc:sldMkLst>
          <pc:docMk/>
          <pc:sldMk cId="3237143551" sldId="647"/>
        </pc:sldMkLst>
        <pc:spChg chg="add del mod">
          <ac:chgData name="Charlotte Paterson" userId="1b30fc0a-1ebe-4f33-bfa3-90e021114df6" providerId="ADAL" clId="{8442E24D-29C7-431F-A58A-599C1507FA86}" dt="2021-02-16T12:36:22.407" v="7"/>
          <ac:spMkLst>
            <pc:docMk/>
            <pc:sldMk cId="3237143551" sldId="647"/>
            <ac:spMk id="2" creationId="{CAA19F74-57DE-4D2F-9EC7-6A4051E3C7F5}"/>
          </ac:spMkLst>
        </pc:spChg>
        <pc:graphicFrameChg chg="mod">
          <ac:chgData name="Charlotte Paterson" userId="1b30fc0a-1ebe-4f33-bfa3-90e021114df6" providerId="ADAL" clId="{8442E24D-29C7-431F-A58A-599C1507FA86}" dt="2021-02-16T12:36:04.991" v="4" actId="14100"/>
          <ac:graphicFrameMkLst>
            <pc:docMk/>
            <pc:sldMk cId="3237143551" sldId="647"/>
            <ac:graphicFrameMk id="4" creationId="{4E0118DF-458F-446A-AF6F-48AFDF8C5768}"/>
          </ac:graphicFrameMkLst>
        </pc:graphicFrameChg>
      </pc:sldChg>
      <pc:sldChg chg="addSp modSp add mod">
        <pc:chgData name="Charlotte Paterson" userId="1b30fc0a-1ebe-4f33-bfa3-90e021114df6" providerId="ADAL" clId="{8442E24D-29C7-431F-A58A-599C1507FA86}" dt="2021-02-16T15:40:02.289" v="297"/>
        <pc:sldMkLst>
          <pc:docMk/>
          <pc:sldMk cId="3560577577" sldId="648"/>
        </pc:sldMkLst>
        <pc:spChg chg="mod">
          <ac:chgData name="Charlotte Paterson" userId="1b30fc0a-1ebe-4f33-bfa3-90e021114df6" providerId="ADAL" clId="{8442E24D-29C7-431F-A58A-599C1507FA86}" dt="2021-02-16T12:36:34.817" v="51" actId="20577"/>
          <ac:spMkLst>
            <pc:docMk/>
            <pc:sldMk cId="3560577577" sldId="648"/>
            <ac:spMk id="2" creationId="{00000000-0000-0000-0000-000000000000}"/>
          </ac:spMkLst>
        </pc:spChg>
        <pc:spChg chg="mod">
          <ac:chgData name="Charlotte Paterson" userId="1b30fc0a-1ebe-4f33-bfa3-90e021114df6" providerId="ADAL" clId="{8442E24D-29C7-431F-A58A-599C1507FA86}" dt="2021-02-16T12:36:39.702" v="53" actId="5793"/>
          <ac:spMkLst>
            <pc:docMk/>
            <pc:sldMk cId="3560577577" sldId="648"/>
            <ac:spMk id="5" creationId="{91B6782A-F8BF-473C-8E03-8FEA726BE4FD}"/>
          </ac:spMkLst>
        </pc:spChg>
        <pc:graphicFrameChg chg="add mod">
          <ac:chgData name="Charlotte Paterson" userId="1b30fc0a-1ebe-4f33-bfa3-90e021114df6" providerId="ADAL" clId="{8442E24D-29C7-431F-A58A-599C1507FA86}" dt="2021-02-16T15:40:02.289" v="297"/>
          <ac:graphicFrameMkLst>
            <pc:docMk/>
            <pc:sldMk cId="3560577577" sldId="648"/>
            <ac:graphicFrameMk id="6" creationId="{5B09709A-7861-4DE4-9B82-85ED0E507075}"/>
          </ac:graphicFrameMkLst>
        </pc:graphicFrameChg>
      </pc:sldChg>
      <pc:sldChg chg="add del">
        <pc:chgData name="Charlotte Paterson" userId="1b30fc0a-1ebe-4f33-bfa3-90e021114df6" providerId="ADAL" clId="{8442E24D-29C7-431F-A58A-599C1507FA86}" dt="2021-02-16T12:36:46.787" v="55"/>
        <pc:sldMkLst>
          <pc:docMk/>
          <pc:sldMk cId="470502157" sldId="649"/>
        </pc:sldMkLst>
      </pc:sldChg>
      <pc:sldChg chg="modSp add mod ord">
        <pc:chgData name="Charlotte Paterson" userId="1b30fc0a-1ebe-4f33-bfa3-90e021114df6" providerId="ADAL" clId="{8442E24D-29C7-431F-A58A-599C1507FA86}" dt="2021-02-19T09:25:18.855" v="477" actId="20577"/>
        <pc:sldMkLst>
          <pc:docMk/>
          <pc:sldMk cId="2888257484" sldId="649"/>
        </pc:sldMkLst>
        <pc:spChg chg="mod">
          <ac:chgData name="Charlotte Paterson" userId="1b30fc0a-1ebe-4f33-bfa3-90e021114df6" providerId="ADAL" clId="{8442E24D-29C7-431F-A58A-599C1507FA86}" dt="2021-02-19T09:25:18.855" v="477" actId="20577"/>
          <ac:spMkLst>
            <pc:docMk/>
            <pc:sldMk cId="2888257484" sldId="649"/>
            <ac:spMk id="5" creationId="{91B6782A-F8BF-473C-8E03-8FEA726BE4FD}"/>
          </ac:spMkLst>
        </pc:spChg>
      </pc:sldChg>
      <pc:sldChg chg="add">
        <pc:chgData name="Charlotte Paterson" userId="1b30fc0a-1ebe-4f33-bfa3-90e021114df6" providerId="ADAL" clId="{8442E24D-29C7-431F-A58A-599C1507FA86}" dt="2021-02-19T09:40:07.225" v="478"/>
        <pc:sldMkLst>
          <pc:docMk/>
          <pc:sldMk cId="3557978525" sldId="65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4846A9-21A5-42E0-8490-D5716011B189}" type="doc">
      <dgm:prSet loTypeId="urn:microsoft.com/office/officeart/2005/8/layout/lProcess2" loCatId="list" qsTypeId="urn:microsoft.com/office/officeart/2005/8/quickstyle/simple1" qsCatId="simple" csTypeId="urn:microsoft.com/office/officeart/2005/8/colors/colorful1#1" csCatId="colorful" phldr="1"/>
      <dgm:spPr/>
      <dgm:t>
        <a:bodyPr/>
        <a:lstStyle/>
        <a:p>
          <a:endParaRPr lang="en-GB"/>
        </a:p>
      </dgm:t>
    </dgm:pt>
    <dgm:pt modelId="{F3E7B528-D724-472A-A2A2-E9AE49F02848}">
      <dgm:prSet phldrT="[Text]" custT="1"/>
      <dgm:spPr>
        <a:solidFill>
          <a:schemeClr val="bg1">
            <a:lumMod val="85000"/>
          </a:schemeClr>
        </a:solidFill>
      </dgm:spPr>
      <dgm:t>
        <a:bodyPr/>
        <a:lstStyle/>
        <a:p>
          <a:r>
            <a:rPr lang="en-GB" sz="3600" dirty="0"/>
            <a:t>Practical Aspects</a:t>
          </a:r>
        </a:p>
      </dgm:t>
    </dgm:pt>
    <dgm:pt modelId="{0C0ABB5E-52E5-4AB9-80BC-E49A5719C4F0}" type="parTrans" cxnId="{B5833A69-5FF7-4E98-874A-C4882E7D01A8}">
      <dgm:prSet/>
      <dgm:spPr/>
      <dgm:t>
        <a:bodyPr/>
        <a:lstStyle/>
        <a:p>
          <a:endParaRPr lang="en-GB" sz="1600"/>
        </a:p>
      </dgm:t>
    </dgm:pt>
    <dgm:pt modelId="{6B97FA9F-6AEC-4BF5-B9EA-49ED932D8528}" type="sibTrans" cxnId="{B5833A69-5FF7-4E98-874A-C4882E7D01A8}">
      <dgm:prSet/>
      <dgm:spPr/>
      <dgm:t>
        <a:bodyPr/>
        <a:lstStyle/>
        <a:p>
          <a:endParaRPr lang="en-GB" sz="1600"/>
        </a:p>
      </dgm:t>
    </dgm:pt>
    <dgm:pt modelId="{0A214412-8DC9-4C84-A49F-B891D98ED682}">
      <dgm:prSet phldrT="[Text]" custT="1"/>
      <dgm:spPr>
        <a:solidFill>
          <a:schemeClr val="bg1">
            <a:lumMod val="85000"/>
          </a:schemeClr>
        </a:solidFill>
      </dgm:spPr>
      <dgm:t>
        <a:bodyPr/>
        <a:lstStyle/>
        <a:p>
          <a:r>
            <a:rPr lang="en-GB" sz="3600" dirty="0"/>
            <a:t>Types of Space</a:t>
          </a:r>
        </a:p>
      </dgm:t>
    </dgm:pt>
    <dgm:pt modelId="{1B92E4FC-4200-469C-8730-E50D8E51F2CE}" type="parTrans" cxnId="{A7619A63-FC86-48A3-98BE-94AEAC683CF5}">
      <dgm:prSet/>
      <dgm:spPr/>
      <dgm:t>
        <a:bodyPr/>
        <a:lstStyle/>
        <a:p>
          <a:endParaRPr lang="en-GB" sz="1600"/>
        </a:p>
      </dgm:t>
    </dgm:pt>
    <dgm:pt modelId="{52D49FA9-7B03-4BEA-9B63-7FD4CE3DD5A2}" type="sibTrans" cxnId="{A7619A63-FC86-48A3-98BE-94AEAC683CF5}">
      <dgm:prSet/>
      <dgm:spPr/>
      <dgm:t>
        <a:bodyPr/>
        <a:lstStyle/>
        <a:p>
          <a:endParaRPr lang="en-GB" sz="1600"/>
        </a:p>
      </dgm:t>
    </dgm:pt>
    <dgm:pt modelId="{A0568D86-45FE-4E47-8DA0-3CE6D7E8173A}">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Accessibility</a:t>
          </a:r>
        </a:p>
      </dgm:t>
    </dgm:pt>
    <dgm:pt modelId="{002D04A7-ADEC-47E8-9154-80DB51426939}" type="parTrans" cxnId="{F685793A-DF75-4A0E-B5C2-E4BF9E416ADC}">
      <dgm:prSet/>
      <dgm:spPr/>
      <dgm:t>
        <a:bodyPr/>
        <a:lstStyle/>
        <a:p>
          <a:endParaRPr lang="en-GB" sz="1600"/>
        </a:p>
      </dgm:t>
    </dgm:pt>
    <dgm:pt modelId="{E5FC4117-F284-418D-82E5-0B2005B9F82C}" type="sibTrans" cxnId="{F685793A-DF75-4A0E-B5C2-E4BF9E416ADC}">
      <dgm:prSet/>
      <dgm:spPr/>
      <dgm:t>
        <a:bodyPr/>
        <a:lstStyle/>
        <a:p>
          <a:endParaRPr lang="en-GB" sz="1600"/>
        </a:p>
      </dgm:t>
    </dgm:pt>
    <dgm:pt modelId="{0FF19CDF-7AE3-493D-A2CF-6E2EA9773AFF}">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Parking</a:t>
          </a:r>
        </a:p>
      </dgm:t>
    </dgm:pt>
    <dgm:pt modelId="{C05EBEBA-A1D1-47E2-9A45-B71BCC60552F}" type="parTrans" cxnId="{F4E83E12-6CBD-48AD-85DA-04E6EFFA208C}">
      <dgm:prSet/>
      <dgm:spPr/>
      <dgm:t>
        <a:bodyPr/>
        <a:lstStyle/>
        <a:p>
          <a:endParaRPr lang="en-GB" sz="1600"/>
        </a:p>
      </dgm:t>
    </dgm:pt>
    <dgm:pt modelId="{D8F11010-D7CD-48D7-8D59-8DE6B1347278}" type="sibTrans" cxnId="{F4E83E12-6CBD-48AD-85DA-04E6EFFA208C}">
      <dgm:prSet/>
      <dgm:spPr/>
      <dgm:t>
        <a:bodyPr/>
        <a:lstStyle/>
        <a:p>
          <a:endParaRPr lang="en-GB" sz="1600"/>
        </a:p>
      </dgm:t>
    </dgm:pt>
    <dgm:pt modelId="{E5704BB9-3D78-4A69-8F7D-234FAF6C8FB8}">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Transport / Travel</a:t>
          </a:r>
        </a:p>
      </dgm:t>
    </dgm:pt>
    <dgm:pt modelId="{734D89B6-8FFD-4876-8AD9-F02BE140B567}" type="parTrans" cxnId="{3EAAB4E8-6341-4877-8657-94CB34B8BF53}">
      <dgm:prSet/>
      <dgm:spPr/>
      <dgm:t>
        <a:bodyPr/>
        <a:lstStyle/>
        <a:p>
          <a:endParaRPr lang="en-GB" sz="1600"/>
        </a:p>
      </dgm:t>
    </dgm:pt>
    <dgm:pt modelId="{9D880BA4-D3A2-4B8A-BCDF-B726665DFCB4}" type="sibTrans" cxnId="{3EAAB4E8-6341-4877-8657-94CB34B8BF53}">
      <dgm:prSet/>
      <dgm:spPr/>
      <dgm:t>
        <a:bodyPr/>
        <a:lstStyle/>
        <a:p>
          <a:endParaRPr lang="en-GB" sz="1600"/>
        </a:p>
      </dgm:t>
    </dgm:pt>
    <dgm:pt modelId="{389ED09B-FB65-4F55-8626-5E9B76000050}">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Balance in local/Falkirk wide assets</a:t>
          </a:r>
        </a:p>
      </dgm:t>
    </dgm:pt>
    <dgm:pt modelId="{F2417343-7307-43AD-B39D-D11E80800798}" type="parTrans" cxnId="{F64283C4-34D0-4D66-A6BA-493CBA2BE264}">
      <dgm:prSet/>
      <dgm:spPr/>
      <dgm:t>
        <a:bodyPr/>
        <a:lstStyle/>
        <a:p>
          <a:endParaRPr lang="en-GB" sz="1600"/>
        </a:p>
      </dgm:t>
    </dgm:pt>
    <dgm:pt modelId="{4F9A824E-D4DA-4EAD-882B-47BAAB19735D}" type="sibTrans" cxnId="{F64283C4-34D0-4D66-A6BA-493CBA2BE264}">
      <dgm:prSet/>
      <dgm:spPr/>
      <dgm:t>
        <a:bodyPr/>
        <a:lstStyle/>
        <a:p>
          <a:endParaRPr lang="en-GB" sz="1600"/>
        </a:p>
      </dgm:t>
    </dgm:pt>
    <dgm:pt modelId="{88A08D11-AF33-43AC-A59A-9339BBD6C578}">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Colocation / Hubs</a:t>
          </a:r>
        </a:p>
      </dgm:t>
    </dgm:pt>
    <dgm:pt modelId="{E3111779-7162-4E1C-8679-9EC7DB126226}" type="parTrans" cxnId="{095BE5B2-C789-4F32-8743-5BC6B43B05D0}">
      <dgm:prSet/>
      <dgm:spPr/>
      <dgm:t>
        <a:bodyPr/>
        <a:lstStyle/>
        <a:p>
          <a:endParaRPr lang="en-GB" sz="1600"/>
        </a:p>
      </dgm:t>
    </dgm:pt>
    <dgm:pt modelId="{A40D53DC-90CD-47E5-85BE-DD8FF5040B46}" type="sibTrans" cxnId="{095BE5B2-C789-4F32-8743-5BC6B43B05D0}">
      <dgm:prSet/>
      <dgm:spPr/>
      <dgm:t>
        <a:bodyPr/>
        <a:lstStyle/>
        <a:p>
          <a:endParaRPr lang="en-GB" sz="1600"/>
        </a:p>
      </dgm:t>
    </dgm:pt>
    <dgm:pt modelId="{4B2637C1-5715-46E4-8456-DC41A1018F28}">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Flagship buildings</a:t>
          </a:r>
        </a:p>
      </dgm:t>
    </dgm:pt>
    <dgm:pt modelId="{18B2E8DC-628D-419B-BED9-FBF2A02B8D39}" type="parTrans" cxnId="{24683814-6EEA-4E76-9C4C-7C406FAFE5DE}">
      <dgm:prSet/>
      <dgm:spPr/>
      <dgm:t>
        <a:bodyPr/>
        <a:lstStyle/>
        <a:p>
          <a:endParaRPr lang="en-GB" sz="1600"/>
        </a:p>
      </dgm:t>
    </dgm:pt>
    <dgm:pt modelId="{BD37CDF9-2492-4180-BE87-6A7D4F7D51EC}" type="sibTrans" cxnId="{24683814-6EEA-4E76-9C4C-7C406FAFE5DE}">
      <dgm:prSet/>
      <dgm:spPr/>
      <dgm:t>
        <a:bodyPr/>
        <a:lstStyle/>
        <a:p>
          <a:endParaRPr lang="en-GB" sz="1600"/>
        </a:p>
      </dgm:t>
    </dgm:pt>
    <dgm:pt modelId="{D32441E1-9DA2-441F-81A5-10DB4BE71DEA}">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Outdoor space</a:t>
          </a:r>
        </a:p>
      </dgm:t>
    </dgm:pt>
    <dgm:pt modelId="{9AB00E33-5B70-4F2B-9D3B-879B68E904B7}" type="parTrans" cxnId="{D09A9A29-CE20-4209-8920-734208B1E01A}">
      <dgm:prSet/>
      <dgm:spPr/>
      <dgm:t>
        <a:bodyPr/>
        <a:lstStyle/>
        <a:p>
          <a:endParaRPr lang="en-GB" sz="1600"/>
        </a:p>
      </dgm:t>
    </dgm:pt>
    <dgm:pt modelId="{72DB11B3-FFD4-4093-8EED-71ADA42CEEC3}" type="sibTrans" cxnId="{D09A9A29-CE20-4209-8920-734208B1E01A}">
      <dgm:prSet/>
      <dgm:spPr/>
      <dgm:t>
        <a:bodyPr/>
        <a:lstStyle/>
        <a:p>
          <a:endParaRPr lang="en-GB" sz="1600"/>
        </a:p>
      </dgm:t>
    </dgm:pt>
    <dgm:pt modelId="{BBE26FA3-2B67-4255-B8FE-E4A855ECAA36}">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Quality / Modern &amp; Aesthetically pleasing</a:t>
          </a:r>
        </a:p>
      </dgm:t>
    </dgm:pt>
    <dgm:pt modelId="{15ED62B7-08F3-4067-9603-849765F29E08}" type="parTrans" cxnId="{0D41396B-3892-411D-AACF-AB3F03650E3D}">
      <dgm:prSet/>
      <dgm:spPr/>
      <dgm:t>
        <a:bodyPr/>
        <a:lstStyle/>
        <a:p>
          <a:endParaRPr lang="en-GB" sz="1600"/>
        </a:p>
      </dgm:t>
    </dgm:pt>
    <dgm:pt modelId="{E58D7F47-5874-40E2-B606-D1A7A900DFCC}" type="sibTrans" cxnId="{0D41396B-3892-411D-AACF-AB3F03650E3D}">
      <dgm:prSet/>
      <dgm:spPr/>
      <dgm:t>
        <a:bodyPr/>
        <a:lstStyle/>
        <a:p>
          <a:endParaRPr lang="en-GB" sz="1600"/>
        </a:p>
      </dgm:t>
    </dgm:pt>
    <dgm:pt modelId="{E3D3000C-938D-45F9-AA28-1E060BB53149}">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Space for Children / Youth</a:t>
          </a:r>
        </a:p>
      </dgm:t>
    </dgm:pt>
    <dgm:pt modelId="{4BDA738E-AF5F-473A-B8B6-321A5B78DDCC}" type="parTrans" cxnId="{014C757B-94CC-473E-88C4-F77622C75793}">
      <dgm:prSet/>
      <dgm:spPr/>
      <dgm:t>
        <a:bodyPr/>
        <a:lstStyle/>
        <a:p>
          <a:endParaRPr lang="en-GB" sz="1600"/>
        </a:p>
      </dgm:t>
    </dgm:pt>
    <dgm:pt modelId="{F647E14C-E975-4809-9C93-6109B7C029A2}" type="sibTrans" cxnId="{014C757B-94CC-473E-88C4-F77622C75793}">
      <dgm:prSet/>
      <dgm:spPr/>
      <dgm:t>
        <a:bodyPr/>
        <a:lstStyle/>
        <a:p>
          <a:endParaRPr lang="en-GB" sz="1600"/>
        </a:p>
      </dgm:t>
    </dgm:pt>
    <dgm:pt modelId="{F768F27B-899C-44E6-9372-58B53F7B00BA}">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The right ‘types’ of facilities </a:t>
          </a:r>
        </a:p>
      </dgm:t>
    </dgm:pt>
    <dgm:pt modelId="{E144FD4E-C69A-450B-9446-EB6AE786363F}" type="parTrans" cxnId="{016A0B22-9511-4476-8ABB-4DB3DDAEC567}">
      <dgm:prSet/>
      <dgm:spPr/>
      <dgm:t>
        <a:bodyPr/>
        <a:lstStyle/>
        <a:p>
          <a:endParaRPr lang="en-GB" sz="1600"/>
        </a:p>
      </dgm:t>
    </dgm:pt>
    <dgm:pt modelId="{4FC1A5DF-75C0-4ACD-87F3-66C640F68F6F}" type="sibTrans" cxnId="{016A0B22-9511-4476-8ABB-4DB3DDAEC567}">
      <dgm:prSet/>
      <dgm:spPr/>
      <dgm:t>
        <a:bodyPr/>
        <a:lstStyle/>
        <a:p>
          <a:endParaRPr lang="en-GB" sz="1600"/>
        </a:p>
      </dgm:t>
    </dgm:pt>
    <dgm:pt modelId="{6AC16817-3DAE-4B95-951F-75356F6549D2}">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Heritage / History / Character</a:t>
          </a:r>
        </a:p>
      </dgm:t>
    </dgm:pt>
    <dgm:pt modelId="{189CBBDC-A69C-40FB-8CA3-031FC2B69A78}" type="parTrans" cxnId="{DAEAA465-33AD-430D-918C-37D8BFAFB901}">
      <dgm:prSet/>
      <dgm:spPr/>
      <dgm:t>
        <a:bodyPr/>
        <a:lstStyle/>
        <a:p>
          <a:endParaRPr lang="en-GB" sz="1600"/>
        </a:p>
      </dgm:t>
    </dgm:pt>
    <dgm:pt modelId="{4F69401F-EB0F-49CB-8EA4-9B1C14E56F24}" type="sibTrans" cxnId="{DAEAA465-33AD-430D-918C-37D8BFAFB901}">
      <dgm:prSet/>
      <dgm:spPr/>
      <dgm:t>
        <a:bodyPr/>
        <a:lstStyle/>
        <a:p>
          <a:endParaRPr lang="en-GB" sz="1600"/>
        </a:p>
      </dgm:t>
    </dgm:pt>
    <dgm:pt modelId="{AB057208-E019-42F2-974A-64C727B8225D}">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Usage rates (maximise)</a:t>
          </a:r>
        </a:p>
      </dgm:t>
    </dgm:pt>
    <dgm:pt modelId="{8EFECCE3-0A87-4B2E-A287-B15C01B244D6}" type="parTrans" cxnId="{152347C6-7223-4AEE-871F-57680CCFA4C1}">
      <dgm:prSet/>
      <dgm:spPr/>
      <dgm:t>
        <a:bodyPr/>
        <a:lstStyle/>
        <a:p>
          <a:endParaRPr lang="en-GB" sz="1600"/>
        </a:p>
      </dgm:t>
    </dgm:pt>
    <dgm:pt modelId="{6926E029-7C20-4FD2-844E-51B7EF979C13}" type="sibTrans" cxnId="{152347C6-7223-4AEE-871F-57680CCFA4C1}">
      <dgm:prSet/>
      <dgm:spPr/>
      <dgm:t>
        <a:bodyPr/>
        <a:lstStyle/>
        <a:p>
          <a:endParaRPr lang="en-GB" sz="1600"/>
        </a:p>
      </dgm:t>
    </dgm:pt>
    <dgm:pt modelId="{57809F8B-A9A3-4814-8CD2-922F7B38414F}">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Safety / Lighting</a:t>
          </a:r>
        </a:p>
      </dgm:t>
    </dgm:pt>
    <dgm:pt modelId="{4DBA922F-7A31-4CE9-8DE3-3FDEA56376D6}" type="parTrans" cxnId="{FD53CFBF-6263-43C8-AE73-E84B9F1F9387}">
      <dgm:prSet/>
      <dgm:spPr/>
      <dgm:t>
        <a:bodyPr/>
        <a:lstStyle/>
        <a:p>
          <a:endParaRPr lang="en-GB" sz="1600"/>
        </a:p>
      </dgm:t>
    </dgm:pt>
    <dgm:pt modelId="{4E5C82B0-56BD-4B46-A350-4BD6886CF6B3}" type="sibTrans" cxnId="{FD53CFBF-6263-43C8-AE73-E84B9F1F9387}">
      <dgm:prSet/>
      <dgm:spPr/>
      <dgm:t>
        <a:bodyPr/>
        <a:lstStyle/>
        <a:p>
          <a:endParaRPr lang="en-GB" sz="1600"/>
        </a:p>
      </dgm:t>
    </dgm:pt>
    <dgm:pt modelId="{E2A80DE2-1A2C-4D6E-8B35-FCB47319769A}">
      <dgm:prSet phldrT="[Text]" custT="1"/>
      <dgm:spPr>
        <a:solidFill>
          <a:schemeClr val="bg1">
            <a:lumMod val="50000"/>
          </a:schemeClr>
        </a:solidFill>
      </dgm:spPr>
      <dgm:t>
        <a:bodyPr/>
        <a:lstStyle/>
        <a:p>
          <a:r>
            <a:rPr lang="en-GB" sz="1400" dirty="0">
              <a:latin typeface="Arial" panose="020B0604020202020204" pitchFamily="34" charset="0"/>
              <a:cs typeface="Arial" panose="020B0604020202020204" pitchFamily="34" charset="0"/>
            </a:rPr>
            <a:t>Schools: resolving long standing problems with community use</a:t>
          </a:r>
        </a:p>
      </dgm:t>
    </dgm:pt>
    <dgm:pt modelId="{940C2EB5-0012-4558-B267-10912B6A1CFB}" type="parTrans" cxnId="{8C36A3CB-8945-4553-983C-7D2C5C5D7184}">
      <dgm:prSet/>
      <dgm:spPr/>
      <dgm:t>
        <a:bodyPr/>
        <a:lstStyle/>
        <a:p>
          <a:endParaRPr lang="en-GB" sz="1600"/>
        </a:p>
      </dgm:t>
    </dgm:pt>
    <dgm:pt modelId="{1FCE76D9-C1B1-47C1-9A66-A202658CF57B}" type="sibTrans" cxnId="{8C36A3CB-8945-4553-983C-7D2C5C5D7184}">
      <dgm:prSet/>
      <dgm:spPr/>
      <dgm:t>
        <a:bodyPr/>
        <a:lstStyle/>
        <a:p>
          <a:endParaRPr lang="en-GB" sz="1600"/>
        </a:p>
      </dgm:t>
    </dgm:pt>
    <dgm:pt modelId="{4C750795-B507-4B37-BF06-7FEB71BDF18E}">
      <dgm:prSet phldrT="[Text]" custT="1"/>
      <dgm:spPr>
        <a:solidFill>
          <a:schemeClr val="bg1">
            <a:lumMod val="50000"/>
          </a:schemeClr>
        </a:solidFill>
      </dgm:spPr>
      <dgm:t>
        <a:bodyPr/>
        <a:lstStyle/>
        <a:p>
          <a:r>
            <a:rPr lang="en-GB" sz="1400" dirty="0">
              <a:latin typeface="Arial" panose="020B0604020202020204" pitchFamily="34" charset="0"/>
              <a:cs typeface="Arial" panose="020B0604020202020204" pitchFamily="34" charset="0"/>
            </a:rPr>
            <a:t>Community Facility v School used by community</a:t>
          </a:r>
        </a:p>
      </dgm:t>
    </dgm:pt>
    <dgm:pt modelId="{857C2F3C-1DF7-4922-813A-F0241DDFA0E1}" type="parTrans" cxnId="{AF1CFDAF-CB45-402C-99D0-105161EF3E6B}">
      <dgm:prSet/>
      <dgm:spPr/>
      <dgm:t>
        <a:bodyPr/>
        <a:lstStyle/>
        <a:p>
          <a:endParaRPr lang="en-GB" sz="1600"/>
        </a:p>
      </dgm:t>
    </dgm:pt>
    <dgm:pt modelId="{67BF35A5-A1C1-471C-88B1-3FD1A1B5425E}" type="sibTrans" cxnId="{AF1CFDAF-CB45-402C-99D0-105161EF3E6B}">
      <dgm:prSet/>
      <dgm:spPr/>
      <dgm:t>
        <a:bodyPr/>
        <a:lstStyle/>
        <a:p>
          <a:endParaRPr lang="en-GB" sz="1600"/>
        </a:p>
      </dgm:t>
    </dgm:pt>
    <dgm:pt modelId="{D7DE049C-453B-43D5-8BFC-6AE791AF9972}">
      <dgm:prSet phldrT="[Text]" custT="1"/>
      <dgm:spPr>
        <a:solidFill>
          <a:schemeClr val="accent5">
            <a:lumMod val="40000"/>
            <a:lumOff val="60000"/>
          </a:schemeClr>
        </a:solidFill>
      </dgm:spPr>
      <dgm:t>
        <a:bodyPr/>
        <a:lstStyle/>
        <a:p>
          <a:r>
            <a:rPr lang="en-GB" sz="3600" dirty="0"/>
            <a:t>Control</a:t>
          </a:r>
          <a:endParaRPr lang="en-GB" sz="1100" dirty="0">
            <a:latin typeface="Arial" panose="020B0604020202020204" pitchFamily="34" charset="0"/>
            <a:cs typeface="Arial" panose="020B0604020202020204" pitchFamily="34" charset="0"/>
          </a:endParaRPr>
        </a:p>
      </dgm:t>
    </dgm:pt>
    <dgm:pt modelId="{6BE5C3E3-EE1D-40FA-A4A8-5421ADF4FFB9}" type="parTrans" cxnId="{E6BE83FE-2F5A-4B9E-AC72-F464A60FFFBC}">
      <dgm:prSet/>
      <dgm:spPr/>
      <dgm:t>
        <a:bodyPr/>
        <a:lstStyle/>
        <a:p>
          <a:endParaRPr lang="en-GB" sz="1600"/>
        </a:p>
      </dgm:t>
    </dgm:pt>
    <dgm:pt modelId="{FADFB531-A8F4-4D02-800E-C4F48C5D6D97}" type="sibTrans" cxnId="{E6BE83FE-2F5A-4B9E-AC72-F464A60FFFBC}">
      <dgm:prSet/>
      <dgm:spPr/>
      <dgm:t>
        <a:bodyPr/>
        <a:lstStyle/>
        <a:p>
          <a:endParaRPr lang="en-GB" sz="1600"/>
        </a:p>
      </dgm:t>
    </dgm:pt>
    <dgm:pt modelId="{504F1726-06D0-4ECD-A14B-BB3F44B2EECD}">
      <dgm:prSet phldrT="[Text]" custT="1"/>
      <dgm:spPr>
        <a:solidFill>
          <a:schemeClr val="bg1">
            <a:lumMod val="50000"/>
          </a:schemeClr>
        </a:solidFill>
      </dgm:spPr>
      <dgm:t>
        <a:bodyPr/>
        <a:lstStyle/>
        <a:p>
          <a:r>
            <a:rPr lang="en-GB" sz="1400" dirty="0">
              <a:latin typeface="Arial" panose="020B0604020202020204" pitchFamily="34" charset="0"/>
              <a:cs typeface="Arial" panose="020B0604020202020204" pitchFamily="34" charset="0"/>
            </a:rPr>
            <a:t>Ease of use / booking procedure</a:t>
          </a:r>
        </a:p>
      </dgm:t>
    </dgm:pt>
    <dgm:pt modelId="{70042A6B-131C-47DC-B838-3AFA0BEE4318}" type="parTrans" cxnId="{3DBDAB7C-2410-41F7-89F0-63DF2C629983}">
      <dgm:prSet/>
      <dgm:spPr/>
      <dgm:t>
        <a:bodyPr/>
        <a:lstStyle/>
        <a:p>
          <a:endParaRPr lang="en-GB" sz="1600"/>
        </a:p>
      </dgm:t>
    </dgm:pt>
    <dgm:pt modelId="{B7C8E907-7EF1-43EA-9F2D-E61ADDDEDE1F}" type="sibTrans" cxnId="{3DBDAB7C-2410-41F7-89F0-63DF2C629983}">
      <dgm:prSet/>
      <dgm:spPr/>
      <dgm:t>
        <a:bodyPr/>
        <a:lstStyle/>
        <a:p>
          <a:endParaRPr lang="en-GB" sz="1600"/>
        </a:p>
      </dgm:t>
    </dgm:pt>
    <dgm:pt modelId="{B6D92AC5-F0AD-4060-BE52-1D8837A308B6}">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Environment / Energy efficiency</a:t>
          </a:r>
        </a:p>
      </dgm:t>
    </dgm:pt>
    <dgm:pt modelId="{63773786-2017-4E30-B209-53F697D62B78}" type="parTrans" cxnId="{B6AFABCA-DEE9-47C2-8E2D-0A71856FA5F4}">
      <dgm:prSet/>
      <dgm:spPr/>
      <dgm:t>
        <a:bodyPr/>
        <a:lstStyle/>
        <a:p>
          <a:endParaRPr lang="en-GB" sz="1600"/>
        </a:p>
      </dgm:t>
    </dgm:pt>
    <dgm:pt modelId="{EA7F4B19-08F4-49DC-8DE6-70B42A60FAC1}" type="sibTrans" cxnId="{B6AFABCA-DEE9-47C2-8E2D-0A71856FA5F4}">
      <dgm:prSet/>
      <dgm:spPr/>
      <dgm:t>
        <a:bodyPr/>
        <a:lstStyle/>
        <a:p>
          <a:endParaRPr lang="en-GB" sz="1600"/>
        </a:p>
      </dgm:t>
    </dgm:pt>
    <dgm:pt modelId="{A55E2F93-42FA-4D54-926A-C981B6F9092D}">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Access to technology</a:t>
          </a:r>
        </a:p>
      </dgm:t>
    </dgm:pt>
    <dgm:pt modelId="{6C372F10-0839-421A-BFF2-D50377CDAAED}" type="parTrans" cxnId="{34556F24-1266-431E-946B-23D762EC49E5}">
      <dgm:prSet/>
      <dgm:spPr/>
      <dgm:t>
        <a:bodyPr/>
        <a:lstStyle/>
        <a:p>
          <a:endParaRPr lang="en-GB" sz="1600"/>
        </a:p>
      </dgm:t>
    </dgm:pt>
    <dgm:pt modelId="{65F87901-3FD7-4F4A-813E-BBE01607BD53}" type="sibTrans" cxnId="{34556F24-1266-431E-946B-23D762EC49E5}">
      <dgm:prSet/>
      <dgm:spPr/>
      <dgm:t>
        <a:bodyPr/>
        <a:lstStyle/>
        <a:p>
          <a:endParaRPr lang="en-GB" sz="1600"/>
        </a:p>
      </dgm:t>
    </dgm:pt>
    <dgm:pt modelId="{80EC79A1-C243-417F-A3C6-5C2CF4840D96}">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Cultural innovation</a:t>
          </a:r>
        </a:p>
      </dgm:t>
    </dgm:pt>
    <dgm:pt modelId="{857ACC81-5464-4E8C-8E3F-C6FCC2A119BF}" type="parTrans" cxnId="{2275967C-2E29-4B3A-9306-5E656FCB5CE9}">
      <dgm:prSet/>
      <dgm:spPr/>
      <dgm:t>
        <a:bodyPr/>
        <a:lstStyle/>
        <a:p>
          <a:endParaRPr lang="en-GB" sz="1600"/>
        </a:p>
      </dgm:t>
    </dgm:pt>
    <dgm:pt modelId="{B8C00507-FCFA-4DA7-9CEE-F0C57B13385B}" type="sibTrans" cxnId="{2275967C-2E29-4B3A-9306-5E656FCB5CE9}">
      <dgm:prSet/>
      <dgm:spPr/>
      <dgm:t>
        <a:bodyPr/>
        <a:lstStyle/>
        <a:p>
          <a:endParaRPr lang="en-GB" sz="1600"/>
        </a:p>
      </dgm:t>
    </dgm:pt>
    <dgm:pt modelId="{9DF1FFE7-49E2-458B-A32B-B4391FB2CC79}">
      <dgm:prSet phldrT="[Text]" custT="1"/>
      <dgm:spPr>
        <a:solidFill>
          <a:schemeClr val="bg1">
            <a:lumMod val="50000"/>
          </a:schemeClr>
        </a:solidFill>
      </dgm:spPr>
      <dgm:t>
        <a:bodyPr/>
        <a:lstStyle/>
        <a:p>
          <a:r>
            <a:rPr lang="en-GB" sz="1400" dirty="0">
              <a:latin typeface="Arial" panose="020B0604020202020204" pitchFamily="34" charset="0"/>
              <a:cs typeface="Arial" panose="020B0604020202020204" pitchFamily="34" charset="0"/>
            </a:rPr>
            <a:t>Support for Communities</a:t>
          </a:r>
        </a:p>
      </dgm:t>
    </dgm:pt>
    <dgm:pt modelId="{3211984E-E88D-46C4-AC3F-9CC11A99AB44}" type="parTrans" cxnId="{3523DBBE-B50C-4249-8036-E63C2481761B}">
      <dgm:prSet/>
      <dgm:spPr/>
      <dgm:t>
        <a:bodyPr/>
        <a:lstStyle/>
        <a:p>
          <a:endParaRPr lang="en-GB" sz="1600"/>
        </a:p>
      </dgm:t>
    </dgm:pt>
    <dgm:pt modelId="{48D7C501-3152-4E50-8F0F-B0C016A27F03}" type="sibTrans" cxnId="{3523DBBE-B50C-4249-8036-E63C2481761B}">
      <dgm:prSet/>
      <dgm:spPr/>
      <dgm:t>
        <a:bodyPr/>
        <a:lstStyle/>
        <a:p>
          <a:endParaRPr lang="en-GB" sz="1600"/>
        </a:p>
      </dgm:t>
    </dgm:pt>
    <dgm:pt modelId="{D9C80F33-D212-452E-8A28-5C479A1DC61C}">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Training opportunities</a:t>
          </a:r>
        </a:p>
      </dgm:t>
    </dgm:pt>
    <dgm:pt modelId="{1A9BE123-1C9D-46BC-BD30-03476D6BF76C}" type="parTrans" cxnId="{8FB37B6C-8210-47F5-A6C3-192F1E785AD0}">
      <dgm:prSet/>
      <dgm:spPr/>
      <dgm:t>
        <a:bodyPr/>
        <a:lstStyle/>
        <a:p>
          <a:endParaRPr lang="en-GB" sz="1600"/>
        </a:p>
      </dgm:t>
    </dgm:pt>
    <dgm:pt modelId="{BD193675-2864-4596-A044-3F36F46508B2}" type="sibTrans" cxnId="{8FB37B6C-8210-47F5-A6C3-192F1E785AD0}">
      <dgm:prSet/>
      <dgm:spPr/>
      <dgm:t>
        <a:bodyPr/>
        <a:lstStyle/>
        <a:p>
          <a:endParaRPr lang="en-GB" sz="1600"/>
        </a:p>
      </dgm:t>
    </dgm:pt>
    <dgm:pt modelId="{74846EDE-CE0E-4A69-942A-7EFFA35A2476}">
      <dgm:prSet phldrT="[Text]" custT="1"/>
      <dgm:spPr>
        <a:solidFill>
          <a:schemeClr val="accent5">
            <a:lumMod val="50000"/>
          </a:schemeClr>
        </a:solidFill>
      </dgm:spPr>
      <dgm:t>
        <a:bodyPr/>
        <a:lstStyle/>
        <a:p>
          <a:r>
            <a:rPr lang="en-GB" sz="1400" dirty="0">
              <a:latin typeface="Arial" panose="020B0604020202020204" pitchFamily="34" charset="0"/>
              <a:cs typeface="Arial" panose="020B0604020202020204" pitchFamily="34" charset="0"/>
            </a:rPr>
            <a:t>Cost of renting space / equipment</a:t>
          </a:r>
        </a:p>
      </dgm:t>
    </dgm:pt>
    <dgm:pt modelId="{35E33720-1E5A-407E-8AC9-19DE08F465F5}" type="parTrans" cxnId="{3FB19F5E-5516-4018-8A4D-2845CE58491E}">
      <dgm:prSet/>
      <dgm:spPr/>
      <dgm:t>
        <a:bodyPr/>
        <a:lstStyle/>
        <a:p>
          <a:endParaRPr lang="en-GB" sz="1600"/>
        </a:p>
      </dgm:t>
    </dgm:pt>
    <dgm:pt modelId="{58375246-DCE7-4979-AF2E-8EB78FE8573E}" type="sibTrans" cxnId="{3FB19F5E-5516-4018-8A4D-2845CE58491E}">
      <dgm:prSet/>
      <dgm:spPr/>
      <dgm:t>
        <a:bodyPr/>
        <a:lstStyle/>
        <a:p>
          <a:endParaRPr lang="en-GB" sz="1600"/>
        </a:p>
      </dgm:t>
    </dgm:pt>
    <dgm:pt modelId="{D2CD5D98-19F7-4B3E-B8C6-0057BF076424}" type="pres">
      <dgm:prSet presAssocID="{4B4846A9-21A5-42E0-8490-D5716011B189}" presName="theList" presStyleCnt="0">
        <dgm:presLayoutVars>
          <dgm:dir/>
          <dgm:animLvl val="lvl"/>
          <dgm:resizeHandles val="exact"/>
        </dgm:presLayoutVars>
      </dgm:prSet>
      <dgm:spPr/>
      <dgm:t>
        <a:bodyPr/>
        <a:lstStyle/>
        <a:p>
          <a:endParaRPr lang="en-GB"/>
        </a:p>
      </dgm:t>
    </dgm:pt>
    <dgm:pt modelId="{E87F50C5-0958-4549-AFE3-185BADD2C86A}" type="pres">
      <dgm:prSet presAssocID="{F3E7B528-D724-472A-A2A2-E9AE49F02848}" presName="compNode" presStyleCnt="0"/>
      <dgm:spPr/>
    </dgm:pt>
    <dgm:pt modelId="{5E1985F2-AE7C-499F-90A5-72CE0A1C221D}" type="pres">
      <dgm:prSet presAssocID="{F3E7B528-D724-472A-A2A2-E9AE49F02848}" presName="aNode" presStyleLbl="bgShp" presStyleIdx="0" presStyleCnt="3"/>
      <dgm:spPr/>
      <dgm:t>
        <a:bodyPr/>
        <a:lstStyle/>
        <a:p>
          <a:endParaRPr lang="en-GB"/>
        </a:p>
      </dgm:t>
    </dgm:pt>
    <dgm:pt modelId="{58E64FA1-336B-42D0-8A62-DE914694CAED}" type="pres">
      <dgm:prSet presAssocID="{F3E7B528-D724-472A-A2A2-E9AE49F02848}" presName="textNode" presStyleLbl="bgShp" presStyleIdx="0" presStyleCnt="3"/>
      <dgm:spPr/>
      <dgm:t>
        <a:bodyPr/>
        <a:lstStyle/>
        <a:p>
          <a:endParaRPr lang="en-GB"/>
        </a:p>
      </dgm:t>
    </dgm:pt>
    <dgm:pt modelId="{C16BA5D7-911D-4DD5-9625-708C5D236DE9}" type="pres">
      <dgm:prSet presAssocID="{F3E7B528-D724-472A-A2A2-E9AE49F02848}" presName="compChildNode" presStyleCnt="0"/>
      <dgm:spPr/>
    </dgm:pt>
    <dgm:pt modelId="{8B07C1DD-7EFD-4044-8718-0188C1DCDD9E}" type="pres">
      <dgm:prSet presAssocID="{F3E7B528-D724-472A-A2A2-E9AE49F02848}" presName="theInnerList" presStyleCnt="0"/>
      <dgm:spPr/>
    </dgm:pt>
    <dgm:pt modelId="{51125278-3FD3-4312-B037-03018D365483}" type="pres">
      <dgm:prSet presAssocID="{A0568D86-45FE-4E47-8DA0-3CE6D7E8173A}" presName="childNode" presStyleLbl="node1" presStyleIdx="0" presStyleCnt="22">
        <dgm:presLayoutVars>
          <dgm:bulletEnabled val="1"/>
        </dgm:presLayoutVars>
      </dgm:prSet>
      <dgm:spPr/>
      <dgm:t>
        <a:bodyPr/>
        <a:lstStyle/>
        <a:p>
          <a:endParaRPr lang="en-GB"/>
        </a:p>
      </dgm:t>
    </dgm:pt>
    <dgm:pt modelId="{4AB7A6D3-8EA8-47F5-94A0-80DE764D74CB}" type="pres">
      <dgm:prSet presAssocID="{A0568D86-45FE-4E47-8DA0-3CE6D7E8173A}" presName="aSpace2" presStyleCnt="0"/>
      <dgm:spPr/>
    </dgm:pt>
    <dgm:pt modelId="{8DAE8967-9CB1-4D7E-B8AD-835129592576}" type="pres">
      <dgm:prSet presAssocID="{A55E2F93-42FA-4D54-926A-C981B6F9092D}" presName="childNode" presStyleLbl="node1" presStyleIdx="1" presStyleCnt="22">
        <dgm:presLayoutVars>
          <dgm:bulletEnabled val="1"/>
        </dgm:presLayoutVars>
      </dgm:prSet>
      <dgm:spPr/>
      <dgm:t>
        <a:bodyPr/>
        <a:lstStyle/>
        <a:p>
          <a:endParaRPr lang="en-GB"/>
        </a:p>
      </dgm:t>
    </dgm:pt>
    <dgm:pt modelId="{A3BD06D1-77B4-49BE-AE90-A2113565FF0A}" type="pres">
      <dgm:prSet presAssocID="{A55E2F93-42FA-4D54-926A-C981B6F9092D}" presName="aSpace2" presStyleCnt="0"/>
      <dgm:spPr/>
    </dgm:pt>
    <dgm:pt modelId="{2966C9C0-6208-4CA7-ABD7-BF11E602FAA0}" type="pres">
      <dgm:prSet presAssocID="{74846EDE-CE0E-4A69-942A-7EFFA35A2476}" presName="childNode" presStyleLbl="node1" presStyleIdx="2" presStyleCnt="22" custScaleY="116430">
        <dgm:presLayoutVars>
          <dgm:bulletEnabled val="1"/>
        </dgm:presLayoutVars>
      </dgm:prSet>
      <dgm:spPr/>
      <dgm:t>
        <a:bodyPr/>
        <a:lstStyle/>
        <a:p>
          <a:endParaRPr lang="en-GB"/>
        </a:p>
      </dgm:t>
    </dgm:pt>
    <dgm:pt modelId="{981E291F-8590-49A9-84B9-83264821D323}" type="pres">
      <dgm:prSet presAssocID="{74846EDE-CE0E-4A69-942A-7EFFA35A2476}" presName="aSpace2" presStyleCnt="0"/>
      <dgm:spPr/>
    </dgm:pt>
    <dgm:pt modelId="{D3D93D6B-E5FE-41EA-8EE8-66BB8FA4D07F}" type="pres">
      <dgm:prSet presAssocID="{B6D92AC5-F0AD-4060-BE52-1D8837A308B6}" presName="childNode" presStyleLbl="node1" presStyleIdx="3" presStyleCnt="22">
        <dgm:presLayoutVars>
          <dgm:bulletEnabled val="1"/>
        </dgm:presLayoutVars>
      </dgm:prSet>
      <dgm:spPr/>
      <dgm:t>
        <a:bodyPr/>
        <a:lstStyle/>
        <a:p>
          <a:endParaRPr lang="en-GB"/>
        </a:p>
      </dgm:t>
    </dgm:pt>
    <dgm:pt modelId="{A0E3597F-39A7-4BDD-A971-C60BA9CC63A5}" type="pres">
      <dgm:prSet presAssocID="{B6D92AC5-F0AD-4060-BE52-1D8837A308B6}" presName="aSpace2" presStyleCnt="0"/>
      <dgm:spPr/>
    </dgm:pt>
    <dgm:pt modelId="{75AF27C3-A39B-438E-8874-B00CBE86B8A0}" type="pres">
      <dgm:prSet presAssocID="{0FF19CDF-7AE3-493D-A2CF-6E2EA9773AFF}" presName="childNode" presStyleLbl="node1" presStyleIdx="4" presStyleCnt="22">
        <dgm:presLayoutVars>
          <dgm:bulletEnabled val="1"/>
        </dgm:presLayoutVars>
      </dgm:prSet>
      <dgm:spPr/>
      <dgm:t>
        <a:bodyPr/>
        <a:lstStyle/>
        <a:p>
          <a:endParaRPr lang="en-GB"/>
        </a:p>
      </dgm:t>
    </dgm:pt>
    <dgm:pt modelId="{EDA8220E-2116-4D97-9B71-C99D1D418248}" type="pres">
      <dgm:prSet presAssocID="{0FF19CDF-7AE3-493D-A2CF-6E2EA9773AFF}" presName="aSpace2" presStyleCnt="0"/>
      <dgm:spPr/>
    </dgm:pt>
    <dgm:pt modelId="{E5A60EB8-AB8B-4DA5-AD0E-834758E8F0C2}" type="pres">
      <dgm:prSet presAssocID="{57809F8B-A9A3-4814-8CD2-922F7B38414F}" presName="childNode" presStyleLbl="node1" presStyleIdx="5" presStyleCnt="22">
        <dgm:presLayoutVars>
          <dgm:bulletEnabled val="1"/>
        </dgm:presLayoutVars>
      </dgm:prSet>
      <dgm:spPr/>
      <dgm:t>
        <a:bodyPr/>
        <a:lstStyle/>
        <a:p>
          <a:endParaRPr lang="en-GB"/>
        </a:p>
      </dgm:t>
    </dgm:pt>
    <dgm:pt modelId="{ECA51E0A-4EF0-4F74-BC19-A2F5A496B32A}" type="pres">
      <dgm:prSet presAssocID="{57809F8B-A9A3-4814-8CD2-922F7B38414F}" presName="aSpace2" presStyleCnt="0"/>
      <dgm:spPr/>
    </dgm:pt>
    <dgm:pt modelId="{529E84AA-2E22-490E-9D2C-48AECC38BECA}" type="pres">
      <dgm:prSet presAssocID="{E5704BB9-3D78-4A69-8F7D-234FAF6C8FB8}" presName="childNode" presStyleLbl="node1" presStyleIdx="6" presStyleCnt="22">
        <dgm:presLayoutVars>
          <dgm:bulletEnabled val="1"/>
        </dgm:presLayoutVars>
      </dgm:prSet>
      <dgm:spPr/>
      <dgm:t>
        <a:bodyPr/>
        <a:lstStyle/>
        <a:p>
          <a:endParaRPr lang="en-GB"/>
        </a:p>
      </dgm:t>
    </dgm:pt>
    <dgm:pt modelId="{087B286B-546A-4E4D-BC23-BF7A314EEAF7}" type="pres">
      <dgm:prSet presAssocID="{E5704BB9-3D78-4A69-8F7D-234FAF6C8FB8}" presName="aSpace2" presStyleCnt="0"/>
      <dgm:spPr/>
    </dgm:pt>
    <dgm:pt modelId="{F967FCFC-01C0-4B9A-9B1B-C8706A3E01AF}" type="pres">
      <dgm:prSet presAssocID="{AB057208-E019-42F2-974A-64C727B8225D}" presName="childNode" presStyleLbl="node1" presStyleIdx="7" presStyleCnt="22">
        <dgm:presLayoutVars>
          <dgm:bulletEnabled val="1"/>
        </dgm:presLayoutVars>
      </dgm:prSet>
      <dgm:spPr/>
      <dgm:t>
        <a:bodyPr/>
        <a:lstStyle/>
        <a:p>
          <a:endParaRPr lang="en-GB"/>
        </a:p>
      </dgm:t>
    </dgm:pt>
    <dgm:pt modelId="{DE5A07E5-7E76-4C3E-B519-4962E88D7DF7}" type="pres">
      <dgm:prSet presAssocID="{F3E7B528-D724-472A-A2A2-E9AE49F02848}" presName="aSpace" presStyleCnt="0"/>
      <dgm:spPr/>
    </dgm:pt>
    <dgm:pt modelId="{1E9B6FFE-13D1-449B-8B64-0DD2061E9985}" type="pres">
      <dgm:prSet presAssocID="{D7DE049C-453B-43D5-8BFC-6AE791AF9972}" presName="compNode" presStyleCnt="0"/>
      <dgm:spPr/>
    </dgm:pt>
    <dgm:pt modelId="{34770060-699A-42A3-B7CA-63C17DF310BC}" type="pres">
      <dgm:prSet presAssocID="{D7DE049C-453B-43D5-8BFC-6AE791AF9972}" presName="aNode" presStyleLbl="bgShp" presStyleIdx="1" presStyleCnt="3"/>
      <dgm:spPr/>
      <dgm:t>
        <a:bodyPr/>
        <a:lstStyle/>
        <a:p>
          <a:endParaRPr lang="en-GB"/>
        </a:p>
      </dgm:t>
    </dgm:pt>
    <dgm:pt modelId="{2EA76410-7066-4028-8A0A-E185A4FD6EA4}" type="pres">
      <dgm:prSet presAssocID="{D7DE049C-453B-43D5-8BFC-6AE791AF9972}" presName="textNode" presStyleLbl="bgShp" presStyleIdx="1" presStyleCnt="3"/>
      <dgm:spPr/>
      <dgm:t>
        <a:bodyPr/>
        <a:lstStyle/>
        <a:p>
          <a:endParaRPr lang="en-GB"/>
        </a:p>
      </dgm:t>
    </dgm:pt>
    <dgm:pt modelId="{299CBDEB-5DE0-4823-9E09-CEB62F417CCB}" type="pres">
      <dgm:prSet presAssocID="{D7DE049C-453B-43D5-8BFC-6AE791AF9972}" presName="compChildNode" presStyleCnt="0"/>
      <dgm:spPr/>
    </dgm:pt>
    <dgm:pt modelId="{9CBA5A2C-A3D9-4047-A2CA-8C05B8C8C971}" type="pres">
      <dgm:prSet presAssocID="{D7DE049C-453B-43D5-8BFC-6AE791AF9972}" presName="theInnerList" presStyleCnt="0"/>
      <dgm:spPr/>
    </dgm:pt>
    <dgm:pt modelId="{3C4B94DB-0446-4363-A8A2-819BFF6A15B3}" type="pres">
      <dgm:prSet presAssocID="{E2A80DE2-1A2C-4D6E-8B35-FCB47319769A}" presName="childNode" presStyleLbl="node1" presStyleIdx="8" presStyleCnt="22" custScaleY="72372">
        <dgm:presLayoutVars>
          <dgm:bulletEnabled val="1"/>
        </dgm:presLayoutVars>
      </dgm:prSet>
      <dgm:spPr/>
      <dgm:t>
        <a:bodyPr/>
        <a:lstStyle/>
        <a:p>
          <a:endParaRPr lang="en-GB"/>
        </a:p>
      </dgm:t>
    </dgm:pt>
    <dgm:pt modelId="{B908B4C0-36B1-4C43-83DA-CC04941CF6F5}" type="pres">
      <dgm:prSet presAssocID="{E2A80DE2-1A2C-4D6E-8B35-FCB47319769A}" presName="aSpace2" presStyleCnt="0"/>
      <dgm:spPr/>
    </dgm:pt>
    <dgm:pt modelId="{3BD70D95-24BB-424B-9887-346B8EDED43A}" type="pres">
      <dgm:prSet presAssocID="{4C750795-B507-4B37-BF06-7FEB71BDF18E}" presName="childNode" presStyleLbl="node1" presStyleIdx="9" presStyleCnt="22" custScaleY="65602">
        <dgm:presLayoutVars>
          <dgm:bulletEnabled val="1"/>
        </dgm:presLayoutVars>
      </dgm:prSet>
      <dgm:spPr/>
      <dgm:t>
        <a:bodyPr/>
        <a:lstStyle/>
        <a:p>
          <a:endParaRPr lang="en-GB"/>
        </a:p>
      </dgm:t>
    </dgm:pt>
    <dgm:pt modelId="{BD59100B-DD59-449B-8AA6-AA7DFC344725}" type="pres">
      <dgm:prSet presAssocID="{4C750795-B507-4B37-BF06-7FEB71BDF18E}" presName="aSpace2" presStyleCnt="0"/>
      <dgm:spPr/>
    </dgm:pt>
    <dgm:pt modelId="{1AB73582-0C71-486E-9E4D-D748DDF5E10C}" type="pres">
      <dgm:prSet presAssocID="{504F1726-06D0-4ECD-A14B-BB3F44B2EECD}" presName="childNode" presStyleLbl="node1" presStyleIdx="10" presStyleCnt="22" custScaleY="53042">
        <dgm:presLayoutVars>
          <dgm:bulletEnabled val="1"/>
        </dgm:presLayoutVars>
      </dgm:prSet>
      <dgm:spPr/>
      <dgm:t>
        <a:bodyPr/>
        <a:lstStyle/>
        <a:p>
          <a:endParaRPr lang="en-GB"/>
        </a:p>
      </dgm:t>
    </dgm:pt>
    <dgm:pt modelId="{DE5319EB-9CA9-4DD3-8F39-D41D26E2421B}" type="pres">
      <dgm:prSet presAssocID="{504F1726-06D0-4ECD-A14B-BB3F44B2EECD}" presName="aSpace2" presStyleCnt="0"/>
      <dgm:spPr/>
    </dgm:pt>
    <dgm:pt modelId="{24CAA85E-4A2C-4553-AE8C-B0E4470E6870}" type="pres">
      <dgm:prSet presAssocID="{9DF1FFE7-49E2-458B-A32B-B4391FB2CC79}" presName="childNode" presStyleLbl="node1" presStyleIdx="11" presStyleCnt="22" custScaleY="37661">
        <dgm:presLayoutVars>
          <dgm:bulletEnabled val="1"/>
        </dgm:presLayoutVars>
      </dgm:prSet>
      <dgm:spPr/>
      <dgm:t>
        <a:bodyPr/>
        <a:lstStyle/>
        <a:p>
          <a:endParaRPr lang="en-GB"/>
        </a:p>
      </dgm:t>
    </dgm:pt>
    <dgm:pt modelId="{18667A99-A992-4135-8533-3D8A88DFBA9A}" type="pres">
      <dgm:prSet presAssocID="{D7DE049C-453B-43D5-8BFC-6AE791AF9972}" presName="aSpace" presStyleCnt="0"/>
      <dgm:spPr/>
    </dgm:pt>
    <dgm:pt modelId="{B6708169-8832-4BCC-B4E1-D8E0E2C75693}" type="pres">
      <dgm:prSet presAssocID="{0A214412-8DC9-4C84-A49F-B891D98ED682}" presName="compNode" presStyleCnt="0"/>
      <dgm:spPr/>
    </dgm:pt>
    <dgm:pt modelId="{3758661C-29CA-4946-88DA-2C13857FB08A}" type="pres">
      <dgm:prSet presAssocID="{0A214412-8DC9-4C84-A49F-B891D98ED682}" presName="aNode" presStyleLbl="bgShp" presStyleIdx="2" presStyleCnt="3"/>
      <dgm:spPr/>
      <dgm:t>
        <a:bodyPr/>
        <a:lstStyle/>
        <a:p>
          <a:endParaRPr lang="en-GB"/>
        </a:p>
      </dgm:t>
    </dgm:pt>
    <dgm:pt modelId="{2053AA99-B635-4D4B-AF51-007DC274DAAE}" type="pres">
      <dgm:prSet presAssocID="{0A214412-8DC9-4C84-A49F-B891D98ED682}" presName="textNode" presStyleLbl="bgShp" presStyleIdx="2" presStyleCnt="3"/>
      <dgm:spPr/>
      <dgm:t>
        <a:bodyPr/>
        <a:lstStyle/>
        <a:p>
          <a:endParaRPr lang="en-GB"/>
        </a:p>
      </dgm:t>
    </dgm:pt>
    <dgm:pt modelId="{219A32FA-3248-4C24-B459-C6C38AD47337}" type="pres">
      <dgm:prSet presAssocID="{0A214412-8DC9-4C84-A49F-B891D98ED682}" presName="compChildNode" presStyleCnt="0"/>
      <dgm:spPr/>
    </dgm:pt>
    <dgm:pt modelId="{B9021E2B-DC2C-40C1-9049-A4E0BB0C6190}" type="pres">
      <dgm:prSet presAssocID="{0A214412-8DC9-4C84-A49F-B891D98ED682}" presName="theInnerList" presStyleCnt="0"/>
      <dgm:spPr/>
    </dgm:pt>
    <dgm:pt modelId="{112174A8-5A6A-4A5F-8DDE-D3D5024CC896}" type="pres">
      <dgm:prSet presAssocID="{389ED09B-FB65-4F55-8626-5E9B76000050}" presName="childNode" presStyleLbl="node1" presStyleIdx="12" presStyleCnt="22" custScaleY="233209">
        <dgm:presLayoutVars>
          <dgm:bulletEnabled val="1"/>
        </dgm:presLayoutVars>
      </dgm:prSet>
      <dgm:spPr/>
      <dgm:t>
        <a:bodyPr/>
        <a:lstStyle/>
        <a:p>
          <a:endParaRPr lang="en-GB"/>
        </a:p>
      </dgm:t>
    </dgm:pt>
    <dgm:pt modelId="{0FCF28F8-29A3-4D6E-B8C3-79E105DE1A72}" type="pres">
      <dgm:prSet presAssocID="{389ED09B-FB65-4F55-8626-5E9B76000050}" presName="aSpace2" presStyleCnt="0"/>
      <dgm:spPr/>
    </dgm:pt>
    <dgm:pt modelId="{E7F8DACD-8498-4CAF-8589-3C25845EED41}" type="pres">
      <dgm:prSet presAssocID="{88A08D11-AF33-43AC-A59A-9339BBD6C578}" presName="childNode" presStyleLbl="node1" presStyleIdx="13" presStyleCnt="22">
        <dgm:presLayoutVars>
          <dgm:bulletEnabled val="1"/>
        </dgm:presLayoutVars>
      </dgm:prSet>
      <dgm:spPr/>
      <dgm:t>
        <a:bodyPr/>
        <a:lstStyle/>
        <a:p>
          <a:endParaRPr lang="en-GB"/>
        </a:p>
      </dgm:t>
    </dgm:pt>
    <dgm:pt modelId="{0738A818-0EF9-4433-987A-6650860CC353}" type="pres">
      <dgm:prSet presAssocID="{88A08D11-AF33-43AC-A59A-9339BBD6C578}" presName="aSpace2" presStyleCnt="0"/>
      <dgm:spPr/>
    </dgm:pt>
    <dgm:pt modelId="{B321F51B-CF9B-4ACA-BD35-48B7D7BA5201}" type="pres">
      <dgm:prSet presAssocID="{80EC79A1-C243-417F-A3C6-5C2CF4840D96}" presName="childNode" presStyleLbl="node1" presStyleIdx="14" presStyleCnt="22">
        <dgm:presLayoutVars>
          <dgm:bulletEnabled val="1"/>
        </dgm:presLayoutVars>
      </dgm:prSet>
      <dgm:spPr/>
      <dgm:t>
        <a:bodyPr/>
        <a:lstStyle/>
        <a:p>
          <a:endParaRPr lang="en-GB"/>
        </a:p>
      </dgm:t>
    </dgm:pt>
    <dgm:pt modelId="{EDF7BA92-5A5A-4D48-82B5-5AF9ABA6DE10}" type="pres">
      <dgm:prSet presAssocID="{80EC79A1-C243-417F-A3C6-5C2CF4840D96}" presName="aSpace2" presStyleCnt="0"/>
      <dgm:spPr/>
    </dgm:pt>
    <dgm:pt modelId="{25E498FE-05DB-42A3-BECE-F49F98352BD9}" type="pres">
      <dgm:prSet presAssocID="{4B2637C1-5715-46E4-8456-DC41A1018F28}" presName="childNode" presStyleLbl="node1" presStyleIdx="15" presStyleCnt="22">
        <dgm:presLayoutVars>
          <dgm:bulletEnabled val="1"/>
        </dgm:presLayoutVars>
      </dgm:prSet>
      <dgm:spPr/>
      <dgm:t>
        <a:bodyPr/>
        <a:lstStyle/>
        <a:p>
          <a:endParaRPr lang="en-GB"/>
        </a:p>
      </dgm:t>
    </dgm:pt>
    <dgm:pt modelId="{D2712EE4-C6C9-4BF2-8656-F084D51141B7}" type="pres">
      <dgm:prSet presAssocID="{4B2637C1-5715-46E4-8456-DC41A1018F28}" presName="aSpace2" presStyleCnt="0"/>
      <dgm:spPr/>
    </dgm:pt>
    <dgm:pt modelId="{FDEDA6EC-6047-4A0D-A952-AB3AF7FB72AD}" type="pres">
      <dgm:prSet presAssocID="{6AC16817-3DAE-4B95-951F-75356F6549D2}" presName="childNode" presStyleLbl="node1" presStyleIdx="16" presStyleCnt="22" custScaleY="168182">
        <dgm:presLayoutVars>
          <dgm:bulletEnabled val="1"/>
        </dgm:presLayoutVars>
      </dgm:prSet>
      <dgm:spPr/>
      <dgm:t>
        <a:bodyPr/>
        <a:lstStyle/>
        <a:p>
          <a:endParaRPr lang="en-GB"/>
        </a:p>
      </dgm:t>
    </dgm:pt>
    <dgm:pt modelId="{2F93AF7E-A841-4B4F-8645-338CC8764C77}" type="pres">
      <dgm:prSet presAssocID="{6AC16817-3DAE-4B95-951F-75356F6549D2}" presName="aSpace2" presStyleCnt="0"/>
      <dgm:spPr/>
    </dgm:pt>
    <dgm:pt modelId="{E79C0ED4-E4D6-4945-B9E4-FFD9C28BCD7B}" type="pres">
      <dgm:prSet presAssocID="{D32441E1-9DA2-441F-81A5-10DB4BE71DEA}" presName="childNode" presStyleLbl="node1" presStyleIdx="17" presStyleCnt="22">
        <dgm:presLayoutVars>
          <dgm:bulletEnabled val="1"/>
        </dgm:presLayoutVars>
      </dgm:prSet>
      <dgm:spPr/>
      <dgm:t>
        <a:bodyPr/>
        <a:lstStyle/>
        <a:p>
          <a:endParaRPr lang="en-GB"/>
        </a:p>
      </dgm:t>
    </dgm:pt>
    <dgm:pt modelId="{9E625F3F-587C-4457-B4B5-A88BFDCC44B9}" type="pres">
      <dgm:prSet presAssocID="{D32441E1-9DA2-441F-81A5-10DB4BE71DEA}" presName="aSpace2" presStyleCnt="0"/>
      <dgm:spPr/>
    </dgm:pt>
    <dgm:pt modelId="{BFAFF6BD-7874-40F6-8122-CF582D7D6505}" type="pres">
      <dgm:prSet presAssocID="{BBE26FA3-2B67-4255-B8FE-E4A855ECAA36}" presName="childNode" presStyleLbl="node1" presStyleIdx="18" presStyleCnt="22" custScaleY="152772">
        <dgm:presLayoutVars>
          <dgm:bulletEnabled val="1"/>
        </dgm:presLayoutVars>
      </dgm:prSet>
      <dgm:spPr/>
      <dgm:t>
        <a:bodyPr/>
        <a:lstStyle/>
        <a:p>
          <a:endParaRPr lang="en-GB"/>
        </a:p>
      </dgm:t>
    </dgm:pt>
    <dgm:pt modelId="{67A58EB0-EDA3-4114-95E9-FF1EE454092B}" type="pres">
      <dgm:prSet presAssocID="{BBE26FA3-2B67-4255-B8FE-E4A855ECAA36}" presName="aSpace2" presStyleCnt="0"/>
      <dgm:spPr/>
    </dgm:pt>
    <dgm:pt modelId="{FE0D5497-B333-44D2-9753-79C8859BE588}" type="pres">
      <dgm:prSet presAssocID="{E3D3000C-938D-45F9-AA28-1E060BB53149}" presName="childNode" presStyleLbl="node1" presStyleIdx="19" presStyleCnt="22" custScaleY="142465">
        <dgm:presLayoutVars>
          <dgm:bulletEnabled val="1"/>
        </dgm:presLayoutVars>
      </dgm:prSet>
      <dgm:spPr/>
      <dgm:t>
        <a:bodyPr/>
        <a:lstStyle/>
        <a:p>
          <a:endParaRPr lang="en-GB"/>
        </a:p>
      </dgm:t>
    </dgm:pt>
    <dgm:pt modelId="{E3DC324C-66C5-480C-A85D-86FAC62CEE6B}" type="pres">
      <dgm:prSet presAssocID="{E3D3000C-938D-45F9-AA28-1E060BB53149}" presName="aSpace2" presStyleCnt="0"/>
      <dgm:spPr/>
    </dgm:pt>
    <dgm:pt modelId="{E3F0625F-266B-49C4-BF45-7F4CFE78694C}" type="pres">
      <dgm:prSet presAssocID="{D9C80F33-D212-452E-8A28-5C479A1DC61C}" presName="childNode" presStyleLbl="node1" presStyleIdx="20" presStyleCnt="22">
        <dgm:presLayoutVars>
          <dgm:bulletEnabled val="1"/>
        </dgm:presLayoutVars>
      </dgm:prSet>
      <dgm:spPr/>
      <dgm:t>
        <a:bodyPr/>
        <a:lstStyle/>
        <a:p>
          <a:endParaRPr lang="en-GB"/>
        </a:p>
      </dgm:t>
    </dgm:pt>
    <dgm:pt modelId="{B9B87061-E05D-4FFD-9E77-43AB4BF8D3B1}" type="pres">
      <dgm:prSet presAssocID="{D9C80F33-D212-452E-8A28-5C479A1DC61C}" presName="aSpace2" presStyleCnt="0"/>
      <dgm:spPr/>
    </dgm:pt>
    <dgm:pt modelId="{FDA50022-F329-4DD0-92FD-9617AC9B444E}" type="pres">
      <dgm:prSet presAssocID="{F768F27B-899C-44E6-9372-58B53F7B00BA}" presName="childNode" presStyleLbl="node1" presStyleIdx="21" presStyleCnt="22" custScaleY="156976">
        <dgm:presLayoutVars>
          <dgm:bulletEnabled val="1"/>
        </dgm:presLayoutVars>
      </dgm:prSet>
      <dgm:spPr/>
      <dgm:t>
        <a:bodyPr/>
        <a:lstStyle/>
        <a:p>
          <a:endParaRPr lang="en-GB"/>
        </a:p>
      </dgm:t>
    </dgm:pt>
  </dgm:ptLst>
  <dgm:cxnLst>
    <dgm:cxn modelId="{31D2D8F1-94D5-4481-8927-76C9E7509A07}" type="presOf" srcId="{D7DE049C-453B-43D5-8BFC-6AE791AF9972}" destId="{2EA76410-7066-4028-8A0A-E185A4FD6EA4}" srcOrd="1" destOrd="0" presId="urn:microsoft.com/office/officeart/2005/8/layout/lProcess2"/>
    <dgm:cxn modelId="{FAEAF489-2343-4600-8A6A-C909069846A0}" type="presOf" srcId="{E2A80DE2-1A2C-4D6E-8B35-FCB47319769A}" destId="{3C4B94DB-0446-4363-A8A2-819BFF6A15B3}" srcOrd="0" destOrd="0" presId="urn:microsoft.com/office/officeart/2005/8/layout/lProcess2"/>
    <dgm:cxn modelId="{F685793A-DF75-4A0E-B5C2-E4BF9E416ADC}" srcId="{F3E7B528-D724-472A-A2A2-E9AE49F02848}" destId="{A0568D86-45FE-4E47-8DA0-3CE6D7E8173A}" srcOrd="0" destOrd="0" parTransId="{002D04A7-ADEC-47E8-9154-80DB51426939}" sibTransId="{E5FC4117-F284-418D-82E5-0B2005B9F82C}"/>
    <dgm:cxn modelId="{5AB7599A-D984-423C-9FEF-4FE0642F7BEA}" type="presOf" srcId="{9DF1FFE7-49E2-458B-A32B-B4391FB2CC79}" destId="{24CAA85E-4A2C-4553-AE8C-B0E4470E6870}" srcOrd="0" destOrd="0" presId="urn:microsoft.com/office/officeart/2005/8/layout/lProcess2"/>
    <dgm:cxn modelId="{F387A1F9-5D73-4032-9D4E-CB67F780D1D8}" type="presOf" srcId="{504F1726-06D0-4ECD-A14B-BB3F44B2EECD}" destId="{1AB73582-0C71-486E-9E4D-D748DDF5E10C}" srcOrd="0" destOrd="0" presId="urn:microsoft.com/office/officeart/2005/8/layout/lProcess2"/>
    <dgm:cxn modelId="{152347C6-7223-4AEE-871F-57680CCFA4C1}" srcId="{F3E7B528-D724-472A-A2A2-E9AE49F02848}" destId="{AB057208-E019-42F2-974A-64C727B8225D}" srcOrd="7" destOrd="0" parTransId="{8EFECCE3-0A87-4B2E-A287-B15C01B244D6}" sibTransId="{6926E029-7C20-4FD2-844E-51B7EF979C13}"/>
    <dgm:cxn modelId="{6826B73E-9052-4EC2-A6AB-C65BAC395109}" type="presOf" srcId="{0FF19CDF-7AE3-493D-A2CF-6E2EA9773AFF}" destId="{75AF27C3-A39B-438E-8874-B00CBE86B8A0}" srcOrd="0" destOrd="0" presId="urn:microsoft.com/office/officeart/2005/8/layout/lProcess2"/>
    <dgm:cxn modelId="{66A6B8CA-2BF3-4745-ABEA-CB62790BB674}" type="presOf" srcId="{E3D3000C-938D-45F9-AA28-1E060BB53149}" destId="{FE0D5497-B333-44D2-9753-79C8859BE588}" srcOrd="0" destOrd="0" presId="urn:microsoft.com/office/officeart/2005/8/layout/lProcess2"/>
    <dgm:cxn modelId="{881389E8-34CB-4A0C-BB37-DB30DAA3E4E7}" type="presOf" srcId="{B6D92AC5-F0AD-4060-BE52-1D8837A308B6}" destId="{D3D93D6B-E5FE-41EA-8EE8-66BB8FA4D07F}" srcOrd="0" destOrd="0" presId="urn:microsoft.com/office/officeart/2005/8/layout/lProcess2"/>
    <dgm:cxn modelId="{30F477C9-8BA3-460B-9660-47904A31D478}" type="presOf" srcId="{74846EDE-CE0E-4A69-942A-7EFFA35A2476}" destId="{2966C9C0-6208-4CA7-ABD7-BF11E602FAA0}" srcOrd="0" destOrd="0" presId="urn:microsoft.com/office/officeart/2005/8/layout/lProcess2"/>
    <dgm:cxn modelId="{2275967C-2E29-4B3A-9306-5E656FCB5CE9}" srcId="{0A214412-8DC9-4C84-A49F-B891D98ED682}" destId="{80EC79A1-C243-417F-A3C6-5C2CF4840D96}" srcOrd="2" destOrd="0" parTransId="{857ACC81-5464-4E8C-8E3F-C6FCC2A119BF}" sibTransId="{B8C00507-FCFA-4DA7-9CEE-F0C57B13385B}"/>
    <dgm:cxn modelId="{8DA595DE-C6FC-4BB9-A7B7-0BAB0788C02A}" type="presOf" srcId="{6AC16817-3DAE-4B95-951F-75356F6549D2}" destId="{FDEDA6EC-6047-4A0D-A952-AB3AF7FB72AD}" srcOrd="0" destOrd="0" presId="urn:microsoft.com/office/officeart/2005/8/layout/lProcess2"/>
    <dgm:cxn modelId="{F64283C4-34D0-4D66-A6BA-493CBA2BE264}" srcId="{0A214412-8DC9-4C84-A49F-B891D98ED682}" destId="{389ED09B-FB65-4F55-8626-5E9B76000050}" srcOrd="0" destOrd="0" parTransId="{F2417343-7307-43AD-B39D-D11E80800798}" sibTransId="{4F9A824E-D4DA-4EAD-882B-47BAAB19735D}"/>
    <dgm:cxn modelId="{A88426EC-E4F9-4F8C-80BE-57986E5716F9}" type="presOf" srcId="{F768F27B-899C-44E6-9372-58B53F7B00BA}" destId="{FDA50022-F329-4DD0-92FD-9617AC9B444E}" srcOrd="0" destOrd="0" presId="urn:microsoft.com/office/officeart/2005/8/layout/lProcess2"/>
    <dgm:cxn modelId="{7DF00C49-1E05-4777-88F0-F19A8EE873AF}" type="presOf" srcId="{F3E7B528-D724-472A-A2A2-E9AE49F02848}" destId="{58E64FA1-336B-42D0-8A62-DE914694CAED}" srcOrd="1" destOrd="0" presId="urn:microsoft.com/office/officeart/2005/8/layout/lProcess2"/>
    <dgm:cxn modelId="{104C8AD0-0B29-46C2-90BA-6A63F66B3664}" type="presOf" srcId="{0A214412-8DC9-4C84-A49F-B891D98ED682}" destId="{3758661C-29CA-4946-88DA-2C13857FB08A}" srcOrd="0" destOrd="0" presId="urn:microsoft.com/office/officeart/2005/8/layout/lProcess2"/>
    <dgm:cxn modelId="{831C5462-6BD6-4862-993D-2AA773650231}" type="presOf" srcId="{80EC79A1-C243-417F-A3C6-5C2CF4840D96}" destId="{B321F51B-CF9B-4ACA-BD35-48B7D7BA5201}" srcOrd="0" destOrd="0" presId="urn:microsoft.com/office/officeart/2005/8/layout/lProcess2"/>
    <dgm:cxn modelId="{B6AFABCA-DEE9-47C2-8E2D-0A71856FA5F4}" srcId="{F3E7B528-D724-472A-A2A2-E9AE49F02848}" destId="{B6D92AC5-F0AD-4060-BE52-1D8837A308B6}" srcOrd="3" destOrd="0" parTransId="{63773786-2017-4E30-B209-53F697D62B78}" sibTransId="{EA7F4B19-08F4-49DC-8DE6-70B42A60FAC1}"/>
    <dgm:cxn modelId="{AF1CFDAF-CB45-402C-99D0-105161EF3E6B}" srcId="{D7DE049C-453B-43D5-8BFC-6AE791AF9972}" destId="{4C750795-B507-4B37-BF06-7FEB71BDF18E}" srcOrd="1" destOrd="0" parTransId="{857C2F3C-1DF7-4922-813A-F0241DDFA0E1}" sibTransId="{67BF35A5-A1C1-471C-88B1-3FD1A1B5425E}"/>
    <dgm:cxn modelId="{014C757B-94CC-473E-88C4-F77622C75793}" srcId="{0A214412-8DC9-4C84-A49F-B891D98ED682}" destId="{E3D3000C-938D-45F9-AA28-1E060BB53149}" srcOrd="7" destOrd="0" parTransId="{4BDA738E-AF5F-473A-B8B6-321A5B78DDCC}" sibTransId="{F647E14C-E975-4809-9C93-6109B7C029A2}"/>
    <dgm:cxn modelId="{B5833A69-5FF7-4E98-874A-C4882E7D01A8}" srcId="{4B4846A9-21A5-42E0-8490-D5716011B189}" destId="{F3E7B528-D724-472A-A2A2-E9AE49F02848}" srcOrd="0" destOrd="0" parTransId="{0C0ABB5E-52E5-4AB9-80BC-E49A5719C4F0}" sibTransId="{6B97FA9F-6AEC-4BF5-B9EA-49ED932D8528}"/>
    <dgm:cxn modelId="{DE776975-216B-4DBD-B475-D54A7A196D16}" type="presOf" srcId="{BBE26FA3-2B67-4255-B8FE-E4A855ECAA36}" destId="{BFAFF6BD-7874-40F6-8122-CF582D7D6505}" srcOrd="0" destOrd="0" presId="urn:microsoft.com/office/officeart/2005/8/layout/lProcess2"/>
    <dgm:cxn modelId="{FD53CFBF-6263-43C8-AE73-E84B9F1F9387}" srcId="{F3E7B528-D724-472A-A2A2-E9AE49F02848}" destId="{57809F8B-A9A3-4814-8CD2-922F7B38414F}" srcOrd="5" destOrd="0" parTransId="{4DBA922F-7A31-4CE9-8DE3-3FDEA56376D6}" sibTransId="{4E5C82B0-56BD-4B46-A350-4BD6886CF6B3}"/>
    <dgm:cxn modelId="{0D87AB4B-BE43-4A07-B3F8-96BD8ED6FF0A}" type="presOf" srcId="{D9C80F33-D212-452E-8A28-5C479A1DC61C}" destId="{E3F0625F-266B-49C4-BF45-7F4CFE78694C}" srcOrd="0" destOrd="0" presId="urn:microsoft.com/office/officeart/2005/8/layout/lProcess2"/>
    <dgm:cxn modelId="{3523DBBE-B50C-4249-8036-E63C2481761B}" srcId="{D7DE049C-453B-43D5-8BFC-6AE791AF9972}" destId="{9DF1FFE7-49E2-458B-A32B-B4391FB2CC79}" srcOrd="3" destOrd="0" parTransId="{3211984E-E88D-46C4-AC3F-9CC11A99AB44}" sibTransId="{48D7C501-3152-4E50-8F0F-B0C016A27F03}"/>
    <dgm:cxn modelId="{8842AD85-3597-48B4-A6E8-259EA4EBDDAC}" type="presOf" srcId="{D32441E1-9DA2-441F-81A5-10DB4BE71DEA}" destId="{E79C0ED4-E4D6-4945-B9E4-FFD9C28BCD7B}" srcOrd="0" destOrd="0" presId="urn:microsoft.com/office/officeart/2005/8/layout/lProcess2"/>
    <dgm:cxn modelId="{8FB37B6C-8210-47F5-A6C3-192F1E785AD0}" srcId="{0A214412-8DC9-4C84-A49F-B891D98ED682}" destId="{D9C80F33-D212-452E-8A28-5C479A1DC61C}" srcOrd="8" destOrd="0" parTransId="{1A9BE123-1C9D-46BC-BD30-03476D6BF76C}" sibTransId="{BD193675-2864-4596-A044-3F36F46508B2}"/>
    <dgm:cxn modelId="{095BE5B2-C789-4F32-8743-5BC6B43B05D0}" srcId="{0A214412-8DC9-4C84-A49F-B891D98ED682}" destId="{88A08D11-AF33-43AC-A59A-9339BBD6C578}" srcOrd="1" destOrd="0" parTransId="{E3111779-7162-4E1C-8679-9EC7DB126226}" sibTransId="{A40D53DC-90CD-47E5-85BE-DD8FF5040B46}"/>
    <dgm:cxn modelId="{3DBDAB7C-2410-41F7-89F0-63DF2C629983}" srcId="{D7DE049C-453B-43D5-8BFC-6AE791AF9972}" destId="{504F1726-06D0-4ECD-A14B-BB3F44B2EECD}" srcOrd="2" destOrd="0" parTransId="{70042A6B-131C-47DC-B838-3AFA0BEE4318}" sibTransId="{B7C8E907-7EF1-43EA-9F2D-E61ADDDEDE1F}"/>
    <dgm:cxn modelId="{B8F2F631-448E-4CA7-8060-5D2B24E01B3B}" type="presOf" srcId="{88A08D11-AF33-43AC-A59A-9339BBD6C578}" destId="{E7F8DACD-8498-4CAF-8589-3C25845EED41}" srcOrd="0" destOrd="0" presId="urn:microsoft.com/office/officeart/2005/8/layout/lProcess2"/>
    <dgm:cxn modelId="{DAEAA465-33AD-430D-918C-37D8BFAFB901}" srcId="{0A214412-8DC9-4C84-A49F-B891D98ED682}" destId="{6AC16817-3DAE-4B95-951F-75356F6549D2}" srcOrd="4" destOrd="0" parTransId="{189CBBDC-A69C-40FB-8CA3-031FC2B69A78}" sibTransId="{4F69401F-EB0F-49CB-8EA4-9B1C14E56F24}"/>
    <dgm:cxn modelId="{BD417E46-67A0-4E84-8413-AADB0A340EEE}" type="presOf" srcId="{57809F8B-A9A3-4814-8CD2-922F7B38414F}" destId="{E5A60EB8-AB8B-4DA5-AD0E-834758E8F0C2}" srcOrd="0" destOrd="0" presId="urn:microsoft.com/office/officeart/2005/8/layout/lProcess2"/>
    <dgm:cxn modelId="{9D9E3567-97EC-4E0A-AD53-52C8903DE96C}" type="presOf" srcId="{F3E7B528-D724-472A-A2A2-E9AE49F02848}" destId="{5E1985F2-AE7C-499F-90A5-72CE0A1C221D}" srcOrd="0" destOrd="0" presId="urn:microsoft.com/office/officeart/2005/8/layout/lProcess2"/>
    <dgm:cxn modelId="{06111E11-8C73-4CCC-B6D9-5A1EEA9D72A9}" type="presOf" srcId="{AB057208-E019-42F2-974A-64C727B8225D}" destId="{F967FCFC-01C0-4B9A-9B1B-C8706A3E01AF}" srcOrd="0" destOrd="0" presId="urn:microsoft.com/office/officeart/2005/8/layout/lProcess2"/>
    <dgm:cxn modelId="{E6BE83FE-2F5A-4B9E-AC72-F464A60FFFBC}" srcId="{4B4846A9-21A5-42E0-8490-D5716011B189}" destId="{D7DE049C-453B-43D5-8BFC-6AE791AF9972}" srcOrd="1" destOrd="0" parTransId="{6BE5C3E3-EE1D-40FA-A4A8-5421ADF4FFB9}" sibTransId="{FADFB531-A8F4-4D02-800E-C4F48C5D6D97}"/>
    <dgm:cxn modelId="{46719C90-C450-49D8-9AE7-10F87774DEA9}" type="presOf" srcId="{4B2637C1-5715-46E4-8456-DC41A1018F28}" destId="{25E498FE-05DB-42A3-BECE-F49F98352BD9}" srcOrd="0" destOrd="0" presId="urn:microsoft.com/office/officeart/2005/8/layout/lProcess2"/>
    <dgm:cxn modelId="{80354859-901D-4D6C-A270-1436D9FB0E7A}" type="presOf" srcId="{E5704BB9-3D78-4A69-8F7D-234FAF6C8FB8}" destId="{529E84AA-2E22-490E-9D2C-48AECC38BECA}" srcOrd="0" destOrd="0" presId="urn:microsoft.com/office/officeart/2005/8/layout/lProcess2"/>
    <dgm:cxn modelId="{24683814-6EEA-4E76-9C4C-7C406FAFE5DE}" srcId="{0A214412-8DC9-4C84-A49F-B891D98ED682}" destId="{4B2637C1-5715-46E4-8456-DC41A1018F28}" srcOrd="3" destOrd="0" parTransId="{18B2E8DC-628D-419B-BED9-FBF2A02B8D39}" sibTransId="{BD37CDF9-2492-4180-BE87-6A7D4F7D51EC}"/>
    <dgm:cxn modelId="{D9F81563-7C9C-4DBD-9D5D-56529B8909A8}" type="presOf" srcId="{4B4846A9-21A5-42E0-8490-D5716011B189}" destId="{D2CD5D98-19F7-4B3E-B8C6-0057BF076424}" srcOrd="0" destOrd="0" presId="urn:microsoft.com/office/officeart/2005/8/layout/lProcess2"/>
    <dgm:cxn modelId="{06E4F09F-5F09-4C21-917A-46791D0DE994}" type="presOf" srcId="{A55E2F93-42FA-4D54-926A-C981B6F9092D}" destId="{8DAE8967-9CB1-4D7E-B8AD-835129592576}" srcOrd="0" destOrd="0" presId="urn:microsoft.com/office/officeart/2005/8/layout/lProcess2"/>
    <dgm:cxn modelId="{FD10C97D-428D-47F0-AB28-5765BBE3A62A}" type="presOf" srcId="{4C750795-B507-4B37-BF06-7FEB71BDF18E}" destId="{3BD70D95-24BB-424B-9887-346B8EDED43A}" srcOrd="0" destOrd="0" presId="urn:microsoft.com/office/officeart/2005/8/layout/lProcess2"/>
    <dgm:cxn modelId="{0D41396B-3892-411D-AACF-AB3F03650E3D}" srcId="{0A214412-8DC9-4C84-A49F-B891D98ED682}" destId="{BBE26FA3-2B67-4255-B8FE-E4A855ECAA36}" srcOrd="6" destOrd="0" parTransId="{15ED62B7-08F3-4067-9603-849765F29E08}" sibTransId="{E58D7F47-5874-40E2-B606-D1A7A900DFCC}"/>
    <dgm:cxn modelId="{8C36A3CB-8945-4553-983C-7D2C5C5D7184}" srcId="{D7DE049C-453B-43D5-8BFC-6AE791AF9972}" destId="{E2A80DE2-1A2C-4D6E-8B35-FCB47319769A}" srcOrd="0" destOrd="0" parTransId="{940C2EB5-0012-4558-B267-10912B6A1CFB}" sibTransId="{1FCE76D9-C1B1-47C1-9A66-A202658CF57B}"/>
    <dgm:cxn modelId="{D09A9A29-CE20-4209-8920-734208B1E01A}" srcId="{0A214412-8DC9-4C84-A49F-B891D98ED682}" destId="{D32441E1-9DA2-441F-81A5-10DB4BE71DEA}" srcOrd="5" destOrd="0" parTransId="{9AB00E33-5B70-4F2B-9D3B-879B68E904B7}" sibTransId="{72DB11B3-FFD4-4093-8EED-71ADA42CEEC3}"/>
    <dgm:cxn modelId="{A7619A63-FC86-48A3-98BE-94AEAC683CF5}" srcId="{4B4846A9-21A5-42E0-8490-D5716011B189}" destId="{0A214412-8DC9-4C84-A49F-B891D98ED682}" srcOrd="2" destOrd="0" parTransId="{1B92E4FC-4200-469C-8730-E50D8E51F2CE}" sibTransId="{52D49FA9-7B03-4BEA-9B63-7FD4CE3DD5A2}"/>
    <dgm:cxn modelId="{3FB19F5E-5516-4018-8A4D-2845CE58491E}" srcId="{F3E7B528-D724-472A-A2A2-E9AE49F02848}" destId="{74846EDE-CE0E-4A69-942A-7EFFA35A2476}" srcOrd="2" destOrd="0" parTransId="{35E33720-1E5A-407E-8AC9-19DE08F465F5}" sibTransId="{58375246-DCE7-4979-AF2E-8EB78FE8573E}"/>
    <dgm:cxn modelId="{F4E83E12-6CBD-48AD-85DA-04E6EFFA208C}" srcId="{F3E7B528-D724-472A-A2A2-E9AE49F02848}" destId="{0FF19CDF-7AE3-493D-A2CF-6E2EA9773AFF}" srcOrd="4" destOrd="0" parTransId="{C05EBEBA-A1D1-47E2-9A45-B71BCC60552F}" sibTransId="{D8F11010-D7CD-48D7-8D59-8DE6B1347278}"/>
    <dgm:cxn modelId="{6C719609-F784-49B0-A01E-DF038AE4F588}" type="presOf" srcId="{0A214412-8DC9-4C84-A49F-B891D98ED682}" destId="{2053AA99-B635-4D4B-AF51-007DC274DAAE}" srcOrd="1" destOrd="0" presId="urn:microsoft.com/office/officeart/2005/8/layout/lProcess2"/>
    <dgm:cxn modelId="{6E5DD250-C4FD-4CEA-A983-630ACADB1853}" type="presOf" srcId="{389ED09B-FB65-4F55-8626-5E9B76000050}" destId="{112174A8-5A6A-4A5F-8DDE-D3D5024CC896}" srcOrd="0" destOrd="0" presId="urn:microsoft.com/office/officeart/2005/8/layout/lProcess2"/>
    <dgm:cxn modelId="{016A0B22-9511-4476-8ABB-4DB3DDAEC567}" srcId="{0A214412-8DC9-4C84-A49F-B891D98ED682}" destId="{F768F27B-899C-44E6-9372-58B53F7B00BA}" srcOrd="9" destOrd="0" parTransId="{E144FD4E-C69A-450B-9446-EB6AE786363F}" sibTransId="{4FC1A5DF-75C0-4ACD-87F3-66C640F68F6F}"/>
    <dgm:cxn modelId="{9341B5DD-FB3E-48C3-84E3-93ED3922F8F2}" type="presOf" srcId="{A0568D86-45FE-4E47-8DA0-3CE6D7E8173A}" destId="{51125278-3FD3-4312-B037-03018D365483}" srcOrd="0" destOrd="0" presId="urn:microsoft.com/office/officeart/2005/8/layout/lProcess2"/>
    <dgm:cxn modelId="{3EAAB4E8-6341-4877-8657-94CB34B8BF53}" srcId="{F3E7B528-D724-472A-A2A2-E9AE49F02848}" destId="{E5704BB9-3D78-4A69-8F7D-234FAF6C8FB8}" srcOrd="6" destOrd="0" parTransId="{734D89B6-8FFD-4876-8AD9-F02BE140B567}" sibTransId="{9D880BA4-D3A2-4B8A-BCDF-B726665DFCB4}"/>
    <dgm:cxn modelId="{5EE1C2F4-01E7-4A73-9CC9-450AEBBEDC4E}" type="presOf" srcId="{D7DE049C-453B-43D5-8BFC-6AE791AF9972}" destId="{34770060-699A-42A3-B7CA-63C17DF310BC}" srcOrd="0" destOrd="0" presId="urn:microsoft.com/office/officeart/2005/8/layout/lProcess2"/>
    <dgm:cxn modelId="{34556F24-1266-431E-946B-23D762EC49E5}" srcId="{F3E7B528-D724-472A-A2A2-E9AE49F02848}" destId="{A55E2F93-42FA-4D54-926A-C981B6F9092D}" srcOrd="1" destOrd="0" parTransId="{6C372F10-0839-421A-BFF2-D50377CDAAED}" sibTransId="{65F87901-3FD7-4F4A-813E-BBE01607BD53}"/>
    <dgm:cxn modelId="{D8BA24B2-93DD-4EF0-AA87-4BD60264F8FA}" type="presParOf" srcId="{D2CD5D98-19F7-4B3E-B8C6-0057BF076424}" destId="{E87F50C5-0958-4549-AFE3-185BADD2C86A}" srcOrd="0" destOrd="0" presId="urn:microsoft.com/office/officeart/2005/8/layout/lProcess2"/>
    <dgm:cxn modelId="{622DBA07-8951-4DAF-9CA4-70C49B8C20D6}" type="presParOf" srcId="{E87F50C5-0958-4549-AFE3-185BADD2C86A}" destId="{5E1985F2-AE7C-499F-90A5-72CE0A1C221D}" srcOrd="0" destOrd="0" presId="urn:microsoft.com/office/officeart/2005/8/layout/lProcess2"/>
    <dgm:cxn modelId="{34618FF5-031E-44FD-AB64-7A8A868F94FA}" type="presParOf" srcId="{E87F50C5-0958-4549-AFE3-185BADD2C86A}" destId="{58E64FA1-336B-42D0-8A62-DE914694CAED}" srcOrd="1" destOrd="0" presId="urn:microsoft.com/office/officeart/2005/8/layout/lProcess2"/>
    <dgm:cxn modelId="{292ACE4C-A626-4377-ADAF-F3D9D0A009CA}" type="presParOf" srcId="{E87F50C5-0958-4549-AFE3-185BADD2C86A}" destId="{C16BA5D7-911D-4DD5-9625-708C5D236DE9}" srcOrd="2" destOrd="0" presId="urn:microsoft.com/office/officeart/2005/8/layout/lProcess2"/>
    <dgm:cxn modelId="{2460469F-A33B-4496-B657-89377AE09224}" type="presParOf" srcId="{C16BA5D7-911D-4DD5-9625-708C5D236DE9}" destId="{8B07C1DD-7EFD-4044-8718-0188C1DCDD9E}" srcOrd="0" destOrd="0" presId="urn:microsoft.com/office/officeart/2005/8/layout/lProcess2"/>
    <dgm:cxn modelId="{276E5B05-8A47-4E71-809F-A2B2BA205A8A}" type="presParOf" srcId="{8B07C1DD-7EFD-4044-8718-0188C1DCDD9E}" destId="{51125278-3FD3-4312-B037-03018D365483}" srcOrd="0" destOrd="0" presId="urn:microsoft.com/office/officeart/2005/8/layout/lProcess2"/>
    <dgm:cxn modelId="{D2B8A812-0550-4A01-8894-8DBDDE8C78ED}" type="presParOf" srcId="{8B07C1DD-7EFD-4044-8718-0188C1DCDD9E}" destId="{4AB7A6D3-8EA8-47F5-94A0-80DE764D74CB}" srcOrd="1" destOrd="0" presId="urn:microsoft.com/office/officeart/2005/8/layout/lProcess2"/>
    <dgm:cxn modelId="{DFFF30F4-468E-40C1-A905-2EEEC36AD2E4}" type="presParOf" srcId="{8B07C1DD-7EFD-4044-8718-0188C1DCDD9E}" destId="{8DAE8967-9CB1-4D7E-B8AD-835129592576}" srcOrd="2" destOrd="0" presId="urn:microsoft.com/office/officeart/2005/8/layout/lProcess2"/>
    <dgm:cxn modelId="{04CFE8A3-C2AF-4C8D-9B75-28399F191328}" type="presParOf" srcId="{8B07C1DD-7EFD-4044-8718-0188C1DCDD9E}" destId="{A3BD06D1-77B4-49BE-AE90-A2113565FF0A}" srcOrd="3" destOrd="0" presId="urn:microsoft.com/office/officeart/2005/8/layout/lProcess2"/>
    <dgm:cxn modelId="{292E9780-DE33-4CB4-A624-D43413FCFAA2}" type="presParOf" srcId="{8B07C1DD-7EFD-4044-8718-0188C1DCDD9E}" destId="{2966C9C0-6208-4CA7-ABD7-BF11E602FAA0}" srcOrd="4" destOrd="0" presId="urn:microsoft.com/office/officeart/2005/8/layout/lProcess2"/>
    <dgm:cxn modelId="{BAB6801B-5B4A-4053-8B50-BC962D3ACFCA}" type="presParOf" srcId="{8B07C1DD-7EFD-4044-8718-0188C1DCDD9E}" destId="{981E291F-8590-49A9-84B9-83264821D323}" srcOrd="5" destOrd="0" presId="urn:microsoft.com/office/officeart/2005/8/layout/lProcess2"/>
    <dgm:cxn modelId="{F1C0E3D8-4F01-4766-B5E5-55297386FE5C}" type="presParOf" srcId="{8B07C1DD-7EFD-4044-8718-0188C1DCDD9E}" destId="{D3D93D6B-E5FE-41EA-8EE8-66BB8FA4D07F}" srcOrd="6" destOrd="0" presId="urn:microsoft.com/office/officeart/2005/8/layout/lProcess2"/>
    <dgm:cxn modelId="{9382EA5A-4465-402B-8CED-74FDA9BEB2F2}" type="presParOf" srcId="{8B07C1DD-7EFD-4044-8718-0188C1DCDD9E}" destId="{A0E3597F-39A7-4BDD-A971-C60BA9CC63A5}" srcOrd="7" destOrd="0" presId="urn:microsoft.com/office/officeart/2005/8/layout/lProcess2"/>
    <dgm:cxn modelId="{2C933418-6498-498C-8AE8-784B8CCBFB7B}" type="presParOf" srcId="{8B07C1DD-7EFD-4044-8718-0188C1DCDD9E}" destId="{75AF27C3-A39B-438E-8874-B00CBE86B8A0}" srcOrd="8" destOrd="0" presId="urn:microsoft.com/office/officeart/2005/8/layout/lProcess2"/>
    <dgm:cxn modelId="{17A1C373-DB88-48CA-BF56-1D87758900A4}" type="presParOf" srcId="{8B07C1DD-7EFD-4044-8718-0188C1DCDD9E}" destId="{EDA8220E-2116-4D97-9B71-C99D1D418248}" srcOrd="9" destOrd="0" presId="urn:microsoft.com/office/officeart/2005/8/layout/lProcess2"/>
    <dgm:cxn modelId="{A98C112A-3E23-4FCC-990A-3FCB8882A3C4}" type="presParOf" srcId="{8B07C1DD-7EFD-4044-8718-0188C1DCDD9E}" destId="{E5A60EB8-AB8B-4DA5-AD0E-834758E8F0C2}" srcOrd="10" destOrd="0" presId="urn:microsoft.com/office/officeart/2005/8/layout/lProcess2"/>
    <dgm:cxn modelId="{A2D25DBA-70CC-438F-B2BE-6707518EF443}" type="presParOf" srcId="{8B07C1DD-7EFD-4044-8718-0188C1DCDD9E}" destId="{ECA51E0A-4EF0-4F74-BC19-A2F5A496B32A}" srcOrd="11" destOrd="0" presId="urn:microsoft.com/office/officeart/2005/8/layout/lProcess2"/>
    <dgm:cxn modelId="{1765CEAE-CFF6-4745-801F-C7A84332A9B7}" type="presParOf" srcId="{8B07C1DD-7EFD-4044-8718-0188C1DCDD9E}" destId="{529E84AA-2E22-490E-9D2C-48AECC38BECA}" srcOrd="12" destOrd="0" presId="urn:microsoft.com/office/officeart/2005/8/layout/lProcess2"/>
    <dgm:cxn modelId="{9CF7A2E3-E010-4D76-BE3F-6934DC5F315B}" type="presParOf" srcId="{8B07C1DD-7EFD-4044-8718-0188C1DCDD9E}" destId="{087B286B-546A-4E4D-BC23-BF7A314EEAF7}" srcOrd="13" destOrd="0" presId="urn:microsoft.com/office/officeart/2005/8/layout/lProcess2"/>
    <dgm:cxn modelId="{3EAC8CC2-04A5-4E85-91C2-0D3346253732}" type="presParOf" srcId="{8B07C1DD-7EFD-4044-8718-0188C1DCDD9E}" destId="{F967FCFC-01C0-4B9A-9B1B-C8706A3E01AF}" srcOrd="14" destOrd="0" presId="urn:microsoft.com/office/officeart/2005/8/layout/lProcess2"/>
    <dgm:cxn modelId="{FD17A310-B8A7-4956-8445-9881E6A2E0B3}" type="presParOf" srcId="{D2CD5D98-19F7-4B3E-B8C6-0057BF076424}" destId="{DE5A07E5-7E76-4C3E-B519-4962E88D7DF7}" srcOrd="1" destOrd="0" presId="urn:microsoft.com/office/officeart/2005/8/layout/lProcess2"/>
    <dgm:cxn modelId="{55F4C3D6-2F6B-4579-A176-C82709CBC01B}" type="presParOf" srcId="{D2CD5D98-19F7-4B3E-B8C6-0057BF076424}" destId="{1E9B6FFE-13D1-449B-8B64-0DD2061E9985}" srcOrd="2" destOrd="0" presId="urn:microsoft.com/office/officeart/2005/8/layout/lProcess2"/>
    <dgm:cxn modelId="{48F72570-83E1-480F-93D7-70E833854430}" type="presParOf" srcId="{1E9B6FFE-13D1-449B-8B64-0DD2061E9985}" destId="{34770060-699A-42A3-B7CA-63C17DF310BC}" srcOrd="0" destOrd="0" presId="urn:microsoft.com/office/officeart/2005/8/layout/lProcess2"/>
    <dgm:cxn modelId="{525C9C5C-BF65-4F65-8C90-178EE7C5BDEC}" type="presParOf" srcId="{1E9B6FFE-13D1-449B-8B64-0DD2061E9985}" destId="{2EA76410-7066-4028-8A0A-E185A4FD6EA4}" srcOrd="1" destOrd="0" presId="urn:microsoft.com/office/officeart/2005/8/layout/lProcess2"/>
    <dgm:cxn modelId="{63090C82-CE88-4E5E-BDC3-2F2D3E3F5B12}" type="presParOf" srcId="{1E9B6FFE-13D1-449B-8B64-0DD2061E9985}" destId="{299CBDEB-5DE0-4823-9E09-CEB62F417CCB}" srcOrd="2" destOrd="0" presId="urn:microsoft.com/office/officeart/2005/8/layout/lProcess2"/>
    <dgm:cxn modelId="{BABF2561-F8EA-4CDF-9E5F-7CD9A1488249}" type="presParOf" srcId="{299CBDEB-5DE0-4823-9E09-CEB62F417CCB}" destId="{9CBA5A2C-A3D9-4047-A2CA-8C05B8C8C971}" srcOrd="0" destOrd="0" presId="urn:microsoft.com/office/officeart/2005/8/layout/lProcess2"/>
    <dgm:cxn modelId="{58D5767D-3CD9-4B7B-AC39-725954AC10D7}" type="presParOf" srcId="{9CBA5A2C-A3D9-4047-A2CA-8C05B8C8C971}" destId="{3C4B94DB-0446-4363-A8A2-819BFF6A15B3}" srcOrd="0" destOrd="0" presId="urn:microsoft.com/office/officeart/2005/8/layout/lProcess2"/>
    <dgm:cxn modelId="{C20EA10F-BBD7-4F97-BB38-0487945A36F6}" type="presParOf" srcId="{9CBA5A2C-A3D9-4047-A2CA-8C05B8C8C971}" destId="{B908B4C0-36B1-4C43-83DA-CC04941CF6F5}" srcOrd="1" destOrd="0" presId="urn:microsoft.com/office/officeart/2005/8/layout/lProcess2"/>
    <dgm:cxn modelId="{0B2370C0-83DA-4814-8038-E4CF8D3BEA7F}" type="presParOf" srcId="{9CBA5A2C-A3D9-4047-A2CA-8C05B8C8C971}" destId="{3BD70D95-24BB-424B-9887-346B8EDED43A}" srcOrd="2" destOrd="0" presId="urn:microsoft.com/office/officeart/2005/8/layout/lProcess2"/>
    <dgm:cxn modelId="{96121651-A08E-4584-B59A-C29B8DDE299C}" type="presParOf" srcId="{9CBA5A2C-A3D9-4047-A2CA-8C05B8C8C971}" destId="{BD59100B-DD59-449B-8AA6-AA7DFC344725}" srcOrd="3" destOrd="0" presId="urn:microsoft.com/office/officeart/2005/8/layout/lProcess2"/>
    <dgm:cxn modelId="{B71315E8-104C-4F11-82E2-766EACCBE281}" type="presParOf" srcId="{9CBA5A2C-A3D9-4047-A2CA-8C05B8C8C971}" destId="{1AB73582-0C71-486E-9E4D-D748DDF5E10C}" srcOrd="4" destOrd="0" presId="urn:microsoft.com/office/officeart/2005/8/layout/lProcess2"/>
    <dgm:cxn modelId="{B4E028AE-341B-4EE8-B834-464661A9336E}" type="presParOf" srcId="{9CBA5A2C-A3D9-4047-A2CA-8C05B8C8C971}" destId="{DE5319EB-9CA9-4DD3-8F39-D41D26E2421B}" srcOrd="5" destOrd="0" presId="urn:microsoft.com/office/officeart/2005/8/layout/lProcess2"/>
    <dgm:cxn modelId="{6CCAEC9E-4C78-4878-8015-BB5D971175BE}" type="presParOf" srcId="{9CBA5A2C-A3D9-4047-A2CA-8C05B8C8C971}" destId="{24CAA85E-4A2C-4553-AE8C-B0E4470E6870}" srcOrd="6" destOrd="0" presId="urn:microsoft.com/office/officeart/2005/8/layout/lProcess2"/>
    <dgm:cxn modelId="{06CC4B5E-39F8-4E5F-AB1B-EEEAD9F86495}" type="presParOf" srcId="{D2CD5D98-19F7-4B3E-B8C6-0057BF076424}" destId="{18667A99-A992-4135-8533-3D8A88DFBA9A}" srcOrd="3" destOrd="0" presId="urn:microsoft.com/office/officeart/2005/8/layout/lProcess2"/>
    <dgm:cxn modelId="{98A012D4-9933-4F60-A63D-08B97FB453F1}" type="presParOf" srcId="{D2CD5D98-19F7-4B3E-B8C6-0057BF076424}" destId="{B6708169-8832-4BCC-B4E1-D8E0E2C75693}" srcOrd="4" destOrd="0" presId="urn:microsoft.com/office/officeart/2005/8/layout/lProcess2"/>
    <dgm:cxn modelId="{D13C42AE-3FCD-4B9B-8C49-92DCF04FC567}" type="presParOf" srcId="{B6708169-8832-4BCC-B4E1-D8E0E2C75693}" destId="{3758661C-29CA-4946-88DA-2C13857FB08A}" srcOrd="0" destOrd="0" presId="urn:microsoft.com/office/officeart/2005/8/layout/lProcess2"/>
    <dgm:cxn modelId="{8BB2D788-AE09-46C2-994C-41A3EBA595AC}" type="presParOf" srcId="{B6708169-8832-4BCC-B4E1-D8E0E2C75693}" destId="{2053AA99-B635-4D4B-AF51-007DC274DAAE}" srcOrd="1" destOrd="0" presId="urn:microsoft.com/office/officeart/2005/8/layout/lProcess2"/>
    <dgm:cxn modelId="{EEAD9BB1-638F-4F7B-AEFF-3E5DC3DCB0EA}" type="presParOf" srcId="{B6708169-8832-4BCC-B4E1-D8E0E2C75693}" destId="{219A32FA-3248-4C24-B459-C6C38AD47337}" srcOrd="2" destOrd="0" presId="urn:microsoft.com/office/officeart/2005/8/layout/lProcess2"/>
    <dgm:cxn modelId="{5D4971F0-0D76-4BE1-A4A2-57BE04D78363}" type="presParOf" srcId="{219A32FA-3248-4C24-B459-C6C38AD47337}" destId="{B9021E2B-DC2C-40C1-9049-A4E0BB0C6190}" srcOrd="0" destOrd="0" presId="urn:microsoft.com/office/officeart/2005/8/layout/lProcess2"/>
    <dgm:cxn modelId="{EC3356A6-80C7-4A30-9B81-1180E3245BF1}" type="presParOf" srcId="{B9021E2B-DC2C-40C1-9049-A4E0BB0C6190}" destId="{112174A8-5A6A-4A5F-8DDE-D3D5024CC896}" srcOrd="0" destOrd="0" presId="urn:microsoft.com/office/officeart/2005/8/layout/lProcess2"/>
    <dgm:cxn modelId="{61C1B08E-CBE9-427C-8372-74C1B89A8AA7}" type="presParOf" srcId="{B9021E2B-DC2C-40C1-9049-A4E0BB0C6190}" destId="{0FCF28F8-29A3-4D6E-B8C3-79E105DE1A72}" srcOrd="1" destOrd="0" presId="urn:microsoft.com/office/officeart/2005/8/layout/lProcess2"/>
    <dgm:cxn modelId="{F0E4F005-293B-4E1B-A55C-42ED1021B71E}" type="presParOf" srcId="{B9021E2B-DC2C-40C1-9049-A4E0BB0C6190}" destId="{E7F8DACD-8498-4CAF-8589-3C25845EED41}" srcOrd="2" destOrd="0" presId="urn:microsoft.com/office/officeart/2005/8/layout/lProcess2"/>
    <dgm:cxn modelId="{A0332748-C03E-48DD-AD21-8CF00BB05833}" type="presParOf" srcId="{B9021E2B-DC2C-40C1-9049-A4E0BB0C6190}" destId="{0738A818-0EF9-4433-987A-6650860CC353}" srcOrd="3" destOrd="0" presId="urn:microsoft.com/office/officeart/2005/8/layout/lProcess2"/>
    <dgm:cxn modelId="{76B1219F-C040-4101-8ABB-86BF759FC1F9}" type="presParOf" srcId="{B9021E2B-DC2C-40C1-9049-A4E0BB0C6190}" destId="{B321F51B-CF9B-4ACA-BD35-48B7D7BA5201}" srcOrd="4" destOrd="0" presId="urn:microsoft.com/office/officeart/2005/8/layout/lProcess2"/>
    <dgm:cxn modelId="{06D7BAC2-76C2-4CE2-B9E0-48A09F629048}" type="presParOf" srcId="{B9021E2B-DC2C-40C1-9049-A4E0BB0C6190}" destId="{EDF7BA92-5A5A-4D48-82B5-5AF9ABA6DE10}" srcOrd="5" destOrd="0" presId="urn:microsoft.com/office/officeart/2005/8/layout/lProcess2"/>
    <dgm:cxn modelId="{A89DA051-7998-413A-8014-A65177CD4A67}" type="presParOf" srcId="{B9021E2B-DC2C-40C1-9049-A4E0BB0C6190}" destId="{25E498FE-05DB-42A3-BECE-F49F98352BD9}" srcOrd="6" destOrd="0" presId="urn:microsoft.com/office/officeart/2005/8/layout/lProcess2"/>
    <dgm:cxn modelId="{810E00DF-B032-4602-8883-E608F03BB2ED}" type="presParOf" srcId="{B9021E2B-DC2C-40C1-9049-A4E0BB0C6190}" destId="{D2712EE4-C6C9-4BF2-8656-F084D51141B7}" srcOrd="7" destOrd="0" presId="urn:microsoft.com/office/officeart/2005/8/layout/lProcess2"/>
    <dgm:cxn modelId="{744FD60D-7BC4-46E4-B801-927E9CFA834E}" type="presParOf" srcId="{B9021E2B-DC2C-40C1-9049-A4E0BB0C6190}" destId="{FDEDA6EC-6047-4A0D-A952-AB3AF7FB72AD}" srcOrd="8" destOrd="0" presId="urn:microsoft.com/office/officeart/2005/8/layout/lProcess2"/>
    <dgm:cxn modelId="{C2FE455E-422E-4D1D-95F8-5D6F58B96ED9}" type="presParOf" srcId="{B9021E2B-DC2C-40C1-9049-A4E0BB0C6190}" destId="{2F93AF7E-A841-4B4F-8645-338CC8764C77}" srcOrd="9" destOrd="0" presId="urn:microsoft.com/office/officeart/2005/8/layout/lProcess2"/>
    <dgm:cxn modelId="{E8BCEBCA-94EE-44CE-89B1-79D5DB8A16D3}" type="presParOf" srcId="{B9021E2B-DC2C-40C1-9049-A4E0BB0C6190}" destId="{E79C0ED4-E4D6-4945-B9E4-FFD9C28BCD7B}" srcOrd="10" destOrd="0" presId="urn:microsoft.com/office/officeart/2005/8/layout/lProcess2"/>
    <dgm:cxn modelId="{92DD67FC-4025-40DF-BE00-5790CA4E83CA}" type="presParOf" srcId="{B9021E2B-DC2C-40C1-9049-A4E0BB0C6190}" destId="{9E625F3F-587C-4457-B4B5-A88BFDCC44B9}" srcOrd="11" destOrd="0" presId="urn:microsoft.com/office/officeart/2005/8/layout/lProcess2"/>
    <dgm:cxn modelId="{5802AD7B-F189-41DD-8E6C-FA4DB65BA167}" type="presParOf" srcId="{B9021E2B-DC2C-40C1-9049-A4E0BB0C6190}" destId="{BFAFF6BD-7874-40F6-8122-CF582D7D6505}" srcOrd="12" destOrd="0" presId="urn:microsoft.com/office/officeart/2005/8/layout/lProcess2"/>
    <dgm:cxn modelId="{FD882ED5-4AFB-48C7-B188-79A500860198}" type="presParOf" srcId="{B9021E2B-DC2C-40C1-9049-A4E0BB0C6190}" destId="{67A58EB0-EDA3-4114-95E9-FF1EE454092B}" srcOrd="13" destOrd="0" presId="urn:microsoft.com/office/officeart/2005/8/layout/lProcess2"/>
    <dgm:cxn modelId="{E132F4B4-BD8F-4D28-845B-5222CEAA1F85}" type="presParOf" srcId="{B9021E2B-DC2C-40C1-9049-A4E0BB0C6190}" destId="{FE0D5497-B333-44D2-9753-79C8859BE588}" srcOrd="14" destOrd="0" presId="urn:microsoft.com/office/officeart/2005/8/layout/lProcess2"/>
    <dgm:cxn modelId="{EBE821E9-A2AC-430D-B4D4-BEFEF8D5F968}" type="presParOf" srcId="{B9021E2B-DC2C-40C1-9049-A4E0BB0C6190}" destId="{E3DC324C-66C5-480C-A85D-86FAC62CEE6B}" srcOrd="15" destOrd="0" presId="urn:microsoft.com/office/officeart/2005/8/layout/lProcess2"/>
    <dgm:cxn modelId="{ACE5CCBF-043E-4BDD-96FA-1898B7E68547}" type="presParOf" srcId="{B9021E2B-DC2C-40C1-9049-A4E0BB0C6190}" destId="{E3F0625F-266B-49C4-BF45-7F4CFE78694C}" srcOrd="16" destOrd="0" presId="urn:microsoft.com/office/officeart/2005/8/layout/lProcess2"/>
    <dgm:cxn modelId="{5CC6AE4F-C214-4CC8-9C6B-8AE34792FF75}" type="presParOf" srcId="{B9021E2B-DC2C-40C1-9049-A4E0BB0C6190}" destId="{B9B87061-E05D-4FFD-9E77-43AB4BF8D3B1}" srcOrd="17" destOrd="0" presId="urn:microsoft.com/office/officeart/2005/8/layout/lProcess2"/>
    <dgm:cxn modelId="{6D5F65E1-5598-4585-A09A-08A75E11655F}" type="presParOf" srcId="{B9021E2B-DC2C-40C1-9049-A4E0BB0C6190}" destId="{FDA50022-F329-4DD0-92FD-9617AC9B444E}" srcOrd="18"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1985F2-AE7C-499F-90A5-72CE0A1C221D}">
      <dsp:nvSpPr>
        <dsp:cNvPr id="0" name=""/>
        <dsp:cNvSpPr/>
      </dsp:nvSpPr>
      <dsp:spPr>
        <a:xfrm>
          <a:off x="1105" y="0"/>
          <a:ext cx="2873930" cy="5395014"/>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kern="1200" dirty="0"/>
            <a:t>Practical Aspects</a:t>
          </a:r>
        </a:p>
      </dsp:txBody>
      <dsp:txXfrm>
        <a:off x="1105" y="0"/>
        <a:ext cx="2873930" cy="1618504"/>
      </dsp:txXfrm>
    </dsp:sp>
    <dsp:sp modelId="{51125278-3FD3-4312-B037-03018D365483}">
      <dsp:nvSpPr>
        <dsp:cNvPr id="0" name=""/>
        <dsp:cNvSpPr/>
      </dsp:nvSpPr>
      <dsp:spPr>
        <a:xfrm>
          <a:off x="288498" y="1619419"/>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Accessibility</a:t>
          </a:r>
        </a:p>
      </dsp:txBody>
      <dsp:txXfrm>
        <a:off x="288498" y="1619419"/>
        <a:ext cx="2299144" cy="379271"/>
      </dsp:txXfrm>
    </dsp:sp>
    <dsp:sp modelId="{8DAE8967-9CB1-4D7E-B8AD-835129592576}">
      <dsp:nvSpPr>
        <dsp:cNvPr id="0" name=""/>
        <dsp:cNvSpPr/>
      </dsp:nvSpPr>
      <dsp:spPr>
        <a:xfrm>
          <a:off x="288498" y="2057039"/>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Access to technology</a:t>
          </a:r>
        </a:p>
      </dsp:txBody>
      <dsp:txXfrm>
        <a:off x="288498" y="2057039"/>
        <a:ext cx="2299144" cy="379271"/>
      </dsp:txXfrm>
    </dsp:sp>
    <dsp:sp modelId="{2966C9C0-6208-4CA7-ABD7-BF11E602FAA0}">
      <dsp:nvSpPr>
        <dsp:cNvPr id="0" name=""/>
        <dsp:cNvSpPr/>
      </dsp:nvSpPr>
      <dsp:spPr>
        <a:xfrm>
          <a:off x="288498" y="2494660"/>
          <a:ext cx="2299144" cy="441585"/>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Cost of renting space / equipment</a:t>
          </a:r>
        </a:p>
      </dsp:txBody>
      <dsp:txXfrm>
        <a:off x="288498" y="2494660"/>
        <a:ext cx="2299144" cy="441585"/>
      </dsp:txXfrm>
    </dsp:sp>
    <dsp:sp modelId="{D3D93D6B-E5FE-41EA-8EE8-66BB8FA4D07F}">
      <dsp:nvSpPr>
        <dsp:cNvPr id="0" name=""/>
        <dsp:cNvSpPr/>
      </dsp:nvSpPr>
      <dsp:spPr>
        <a:xfrm>
          <a:off x="288498" y="2994595"/>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Environment / Energy efficiency</a:t>
          </a:r>
        </a:p>
      </dsp:txBody>
      <dsp:txXfrm>
        <a:off x="288498" y="2994595"/>
        <a:ext cx="2299144" cy="379271"/>
      </dsp:txXfrm>
    </dsp:sp>
    <dsp:sp modelId="{75AF27C3-A39B-438E-8874-B00CBE86B8A0}">
      <dsp:nvSpPr>
        <dsp:cNvPr id="0" name=""/>
        <dsp:cNvSpPr/>
      </dsp:nvSpPr>
      <dsp:spPr>
        <a:xfrm>
          <a:off x="288498" y="3432215"/>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Parking</a:t>
          </a:r>
        </a:p>
      </dsp:txBody>
      <dsp:txXfrm>
        <a:off x="288498" y="3432215"/>
        <a:ext cx="2299144" cy="379271"/>
      </dsp:txXfrm>
    </dsp:sp>
    <dsp:sp modelId="{E5A60EB8-AB8B-4DA5-AD0E-834758E8F0C2}">
      <dsp:nvSpPr>
        <dsp:cNvPr id="0" name=""/>
        <dsp:cNvSpPr/>
      </dsp:nvSpPr>
      <dsp:spPr>
        <a:xfrm>
          <a:off x="288498" y="3869836"/>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Safety / Lighting</a:t>
          </a:r>
        </a:p>
      </dsp:txBody>
      <dsp:txXfrm>
        <a:off x="288498" y="3869836"/>
        <a:ext cx="2299144" cy="379271"/>
      </dsp:txXfrm>
    </dsp:sp>
    <dsp:sp modelId="{529E84AA-2E22-490E-9D2C-48AECC38BECA}">
      <dsp:nvSpPr>
        <dsp:cNvPr id="0" name=""/>
        <dsp:cNvSpPr/>
      </dsp:nvSpPr>
      <dsp:spPr>
        <a:xfrm>
          <a:off x="288498" y="4307456"/>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Transport / Travel</a:t>
          </a:r>
        </a:p>
      </dsp:txBody>
      <dsp:txXfrm>
        <a:off x="288498" y="4307456"/>
        <a:ext cx="2299144" cy="379271"/>
      </dsp:txXfrm>
    </dsp:sp>
    <dsp:sp modelId="{F967FCFC-01C0-4B9A-9B1B-C8706A3E01AF}">
      <dsp:nvSpPr>
        <dsp:cNvPr id="0" name=""/>
        <dsp:cNvSpPr/>
      </dsp:nvSpPr>
      <dsp:spPr>
        <a:xfrm>
          <a:off x="288498" y="4745076"/>
          <a:ext cx="2299144" cy="37927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Usage rates (maximise)</a:t>
          </a:r>
        </a:p>
      </dsp:txBody>
      <dsp:txXfrm>
        <a:off x="288498" y="4745076"/>
        <a:ext cx="2299144" cy="379271"/>
      </dsp:txXfrm>
    </dsp:sp>
    <dsp:sp modelId="{34770060-699A-42A3-B7CA-63C17DF310BC}">
      <dsp:nvSpPr>
        <dsp:cNvPr id="0" name=""/>
        <dsp:cNvSpPr/>
      </dsp:nvSpPr>
      <dsp:spPr>
        <a:xfrm>
          <a:off x="3090580" y="0"/>
          <a:ext cx="2873930" cy="5395014"/>
        </a:xfrm>
        <a:prstGeom prst="roundRect">
          <a:avLst>
            <a:gd name="adj" fmla="val 10000"/>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kern="1200" dirty="0"/>
            <a:t>Control</a:t>
          </a:r>
          <a:endParaRPr lang="en-GB" sz="1100" kern="1200" dirty="0">
            <a:latin typeface="Arial" panose="020B0604020202020204" pitchFamily="34" charset="0"/>
            <a:cs typeface="Arial" panose="020B0604020202020204" pitchFamily="34" charset="0"/>
          </a:endParaRPr>
        </a:p>
      </dsp:txBody>
      <dsp:txXfrm>
        <a:off x="3090580" y="0"/>
        <a:ext cx="2873930" cy="1618504"/>
      </dsp:txXfrm>
    </dsp:sp>
    <dsp:sp modelId="{3C4B94DB-0446-4363-A8A2-819BFF6A15B3}">
      <dsp:nvSpPr>
        <dsp:cNvPr id="0" name=""/>
        <dsp:cNvSpPr/>
      </dsp:nvSpPr>
      <dsp:spPr>
        <a:xfrm>
          <a:off x="3377973" y="1618941"/>
          <a:ext cx="2299144" cy="923214"/>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Schools: resolving long standing problems with community use</a:t>
          </a:r>
        </a:p>
      </dsp:txBody>
      <dsp:txXfrm>
        <a:off x="3377973" y="1618941"/>
        <a:ext cx="2299144" cy="923214"/>
      </dsp:txXfrm>
    </dsp:sp>
    <dsp:sp modelId="{3BD70D95-24BB-424B-9887-346B8EDED43A}">
      <dsp:nvSpPr>
        <dsp:cNvPr id="0" name=""/>
        <dsp:cNvSpPr/>
      </dsp:nvSpPr>
      <dsp:spPr>
        <a:xfrm>
          <a:off x="3377973" y="2738410"/>
          <a:ext cx="2299144" cy="836853"/>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Community Facility v School used by community</a:t>
          </a:r>
        </a:p>
      </dsp:txBody>
      <dsp:txXfrm>
        <a:off x="3377973" y="2738410"/>
        <a:ext cx="2299144" cy="836853"/>
      </dsp:txXfrm>
    </dsp:sp>
    <dsp:sp modelId="{1AB73582-0C71-486E-9E4D-D748DDF5E10C}">
      <dsp:nvSpPr>
        <dsp:cNvPr id="0" name=""/>
        <dsp:cNvSpPr/>
      </dsp:nvSpPr>
      <dsp:spPr>
        <a:xfrm>
          <a:off x="3377973" y="3771517"/>
          <a:ext cx="2299144" cy="676631"/>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Ease of use / booking procedure</a:t>
          </a:r>
        </a:p>
      </dsp:txBody>
      <dsp:txXfrm>
        <a:off x="3377973" y="3771517"/>
        <a:ext cx="2299144" cy="676631"/>
      </dsp:txXfrm>
    </dsp:sp>
    <dsp:sp modelId="{24CAA85E-4A2C-4553-AE8C-B0E4470E6870}">
      <dsp:nvSpPr>
        <dsp:cNvPr id="0" name=""/>
        <dsp:cNvSpPr/>
      </dsp:nvSpPr>
      <dsp:spPr>
        <a:xfrm>
          <a:off x="3377973" y="4644403"/>
          <a:ext cx="2299144" cy="480423"/>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Support for Communities</a:t>
          </a:r>
        </a:p>
      </dsp:txBody>
      <dsp:txXfrm>
        <a:off x="3377973" y="4644403"/>
        <a:ext cx="2299144" cy="480423"/>
      </dsp:txXfrm>
    </dsp:sp>
    <dsp:sp modelId="{3758661C-29CA-4946-88DA-2C13857FB08A}">
      <dsp:nvSpPr>
        <dsp:cNvPr id="0" name=""/>
        <dsp:cNvSpPr/>
      </dsp:nvSpPr>
      <dsp:spPr>
        <a:xfrm>
          <a:off x="6180055" y="0"/>
          <a:ext cx="2873930" cy="5395014"/>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kern="1200" dirty="0"/>
            <a:t>Types of Space</a:t>
          </a:r>
        </a:p>
      </dsp:txBody>
      <dsp:txXfrm>
        <a:off x="6180055" y="0"/>
        <a:ext cx="2873930" cy="1618504"/>
      </dsp:txXfrm>
    </dsp:sp>
    <dsp:sp modelId="{112174A8-5A6A-4A5F-8DDE-D3D5024CC896}">
      <dsp:nvSpPr>
        <dsp:cNvPr id="0" name=""/>
        <dsp:cNvSpPr/>
      </dsp:nvSpPr>
      <dsp:spPr>
        <a:xfrm>
          <a:off x="6467448" y="1618624"/>
          <a:ext cx="2299144" cy="548066"/>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Balance in local/Falkirk wide assets</a:t>
          </a:r>
        </a:p>
      </dsp:txBody>
      <dsp:txXfrm>
        <a:off x="6467448" y="1618624"/>
        <a:ext cx="2299144" cy="548066"/>
      </dsp:txXfrm>
    </dsp:sp>
    <dsp:sp modelId="{E7F8DACD-8498-4CAF-8589-3C25845EED41}">
      <dsp:nvSpPr>
        <dsp:cNvPr id="0" name=""/>
        <dsp:cNvSpPr/>
      </dsp:nvSpPr>
      <dsp:spPr>
        <a:xfrm>
          <a:off x="6467448" y="2202846"/>
          <a:ext cx="2299144" cy="23501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Colocation / Hubs</a:t>
          </a:r>
        </a:p>
      </dsp:txBody>
      <dsp:txXfrm>
        <a:off x="6467448" y="2202846"/>
        <a:ext cx="2299144" cy="235011"/>
      </dsp:txXfrm>
    </dsp:sp>
    <dsp:sp modelId="{B321F51B-CF9B-4ACA-BD35-48B7D7BA5201}">
      <dsp:nvSpPr>
        <dsp:cNvPr id="0" name=""/>
        <dsp:cNvSpPr/>
      </dsp:nvSpPr>
      <dsp:spPr>
        <a:xfrm>
          <a:off x="6467448" y="2474013"/>
          <a:ext cx="2299144" cy="23501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Cultural innovation</a:t>
          </a:r>
        </a:p>
      </dsp:txBody>
      <dsp:txXfrm>
        <a:off x="6467448" y="2474013"/>
        <a:ext cx="2299144" cy="235011"/>
      </dsp:txXfrm>
    </dsp:sp>
    <dsp:sp modelId="{25E498FE-05DB-42A3-BECE-F49F98352BD9}">
      <dsp:nvSpPr>
        <dsp:cNvPr id="0" name=""/>
        <dsp:cNvSpPr/>
      </dsp:nvSpPr>
      <dsp:spPr>
        <a:xfrm>
          <a:off x="6467448" y="2745179"/>
          <a:ext cx="2299144" cy="23501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Flagship buildings</a:t>
          </a:r>
        </a:p>
      </dsp:txBody>
      <dsp:txXfrm>
        <a:off x="6467448" y="2745179"/>
        <a:ext cx="2299144" cy="235011"/>
      </dsp:txXfrm>
    </dsp:sp>
    <dsp:sp modelId="{FDEDA6EC-6047-4A0D-A952-AB3AF7FB72AD}">
      <dsp:nvSpPr>
        <dsp:cNvPr id="0" name=""/>
        <dsp:cNvSpPr/>
      </dsp:nvSpPr>
      <dsp:spPr>
        <a:xfrm>
          <a:off x="6467448" y="3016346"/>
          <a:ext cx="2299144" cy="395246"/>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Heritage / History / Character</a:t>
          </a:r>
        </a:p>
      </dsp:txBody>
      <dsp:txXfrm>
        <a:off x="6467448" y="3016346"/>
        <a:ext cx="2299144" cy="395246"/>
      </dsp:txXfrm>
    </dsp:sp>
    <dsp:sp modelId="{E79C0ED4-E4D6-4945-B9E4-FFD9C28BCD7B}">
      <dsp:nvSpPr>
        <dsp:cNvPr id="0" name=""/>
        <dsp:cNvSpPr/>
      </dsp:nvSpPr>
      <dsp:spPr>
        <a:xfrm>
          <a:off x="6467448" y="3447748"/>
          <a:ext cx="2299144" cy="23501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Outdoor space</a:t>
          </a:r>
        </a:p>
      </dsp:txBody>
      <dsp:txXfrm>
        <a:off x="6467448" y="3447748"/>
        <a:ext cx="2299144" cy="235011"/>
      </dsp:txXfrm>
    </dsp:sp>
    <dsp:sp modelId="{BFAFF6BD-7874-40F6-8122-CF582D7D6505}">
      <dsp:nvSpPr>
        <dsp:cNvPr id="0" name=""/>
        <dsp:cNvSpPr/>
      </dsp:nvSpPr>
      <dsp:spPr>
        <a:xfrm>
          <a:off x="6467448" y="3718915"/>
          <a:ext cx="2299144" cy="35903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Quality / Modern &amp; Aesthetically pleasing</a:t>
          </a:r>
        </a:p>
      </dsp:txBody>
      <dsp:txXfrm>
        <a:off x="6467448" y="3718915"/>
        <a:ext cx="2299144" cy="359031"/>
      </dsp:txXfrm>
    </dsp:sp>
    <dsp:sp modelId="{FE0D5497-B333-44D2-9753-79C8859BE588}">
      <dsp:nvSpPr>
        <dsp:cNvPr id="0" name=""/>
        <dsp:cNvSpPr/>
      </dsp:nvSpPr>
      <dsp:spPr>
        <a:xfrm>
          <a:off x="6467448" y="4114101"/>
          <a:ext cx="2299144" cy="334808"/>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Space for Children / Youth</a:t>
          </a:r>
        </a:p>
      </dsp:txBody>
      <dsp:txXfrm>
        <a:off x="6467448" y="4114101"/>
        <a:ext cx="2299144" cy="334808"/>
      </dsp:txXfrm>
    </dsp:sp>
    <dsp:sp modelId="{E3F0625F-266B-49C4-BF45-7F4CFE78694C}">
      <dsp:nvSpPr>
        <dsp:cNvPr id="0" name=""/>
        <dsp:cNvSpPr/>
      </dsp:nvSpPr>
      <dsp:spPr>
        <a:xfrm>
          <a:off x="6467448" y="4485065"/>
          <a:ext cx="2299144" cy="235011"/>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Training opportunities</a:t>
          </a:r>
        </a:p>
      </dsp:txBody>
      <dsp:txXfrm>
        <a:off x="6467448" y="4485065"/>
        <a:ext cx="2299144" cy="235011"/>
      </dsp:txXfrm>
    </dsp:sp>
    <dsp:sp modelId="{FDA50022-F329-4DD0-92FD-9617AC9B444E}">
      <dsp:nvSpPr>
        <dsp:cNvPr id="0" name=""/>
        <dsp:cNvSpPr/>
      </dsp:nvSpPr>
      <dsp:spPr>
        <a:xfrm>
          <a:off x="6467448" y="4756232"/>
          <a:ext cx="2299144" cy="368910"/>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a:latin typeface="Arial" panose="020B0604020202020204" pitchFamily="34" charset="0"/>
              <a:cs typeface="Arial" panose="020B0604020202020204" pitchFamily="34" charset="0"/>
            </a:rPr>
            <a:t>The right ‘types’ of facilities </a:t>
          </a:r>
        </a:p>
      </dsp:txBody>
      <dsp:txXfrm>
        <a:off x="6467448" y="4756232"/>
        <a:ext cx="2299144" cy="36891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00555E-3C2F-4BCC-A475-8EED731BD597}" type="datetimeFigureOut">
              <a:rPr lang="en-GB" smtClean="0"/>
              <a:pPr/>
              <a:t>02/04/2021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4C36F1-3661-4B74-B1A4-1C9C8DC9F0D0}" type="slidenum">
              <a:rPr lang="en-GB" smtClean="0"/>
              <a:pPr/>
              <a:t>‹#›</a:t>
            </a:fld>
            <a:endParaRPr lang="en-GB"/>
          </a:p>
        </p:txBody>
      </p:sp>
    </p:spTree>
    <p:extLst>
      <p:ext uri="{BB962C8B-B14F-4D97-AF65-F5344CB8AC3E}">
        <p14:creationId xmlns:p14="http://schemas.microsoft.com/office/powerpoint/2010/main" xmlns="" val="3527783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401201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34305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86353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700220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460677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D22519-DF11-4E6A-BCAD-D1E676C992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333298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make it happen pp slide2.jpg"/>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4"/>
            <a:ext cx="12192000" cy="2412126"/>
          </a:xfrm>
          <a:prstGeom prst="rect">
            <a:avLst/>
          </a:prstGeom>
        </p:spPr>
      </p:pic>
      <p:sp>
        <p:nvSpPr>
          <p:cNvPr id="2" name="Title 1"/>
          <p:cNvSpPr>
            <a:spLocks noGrp="1"/>
          </p:cNvSpPr>
          <p:nvPr>
            <p:ph type="ctrTitle"/>
          </p:nvPr>
        </p:nvSpPr>
        <p:spPr>
          <a:xfrm>
            <a:off x="938736" y="294579"/>
            <a:ext cx="10363200" cy="977909"/>
          </a:xfrm>
        </p:spPr>
        <p:txBody>
          <a:bodyPr>
            <a:normAutofit/>
          </a:bodyPr>
          <a:lstStyle>
            <a:lvl1pPr algn="ctr">
              <a:defRPr sz="4000"/>
            </a:lvl1pPr>
          </a:lstStyle>
          <a:p>
            <a:r>
              <a:rPr lang="en-US" dirty="0"/>
              <a:t>Click to edit Master title style</a:t>
            </a:r>
          </a:p>
        </p:txBody>
      </p:sp>
      <p:sp>
        <p:nvSpPr>
          <p:cNvPr id="3" name="Subtitle 2"/>
          <p:cNvSpPr>
            <a:spLocks noGrp="1"/>
          </p:cNvSpPr>
          <p:nvPr>
            <p:ph type="subTitle" idx="1"/>
          </p:nvPr>
        </p:nvSpPr>
        <p:spPr>
          <a:xfrm>
            <a:off x="1828800" y="3787636"/>
            <a:ext cx="8534400" cy="185116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xmlns="" val="61944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1502720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xmlns="" val="981408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240301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17156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xmlns="" val="153721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8390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xmlns="" val="45583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xmlns="" val="414165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make it happen pp slide3.jpg"/>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37785" y="0"/>
            <a:ext cx="12244905" cy="686934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789013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457200" rtl="0" eaLnBrk="1" latinLnBrk="0" hangingPunct="1">
        <a:spcBef>
          <a:spcPct val="0"/>
        </a:spcBef>
        <a:buNone/>
        <a:defRPr sz="4400" b="1" i="0" kern="1200">
          <a:solidFill>
            <a:schemeClr val="tx1">
              <a:lumMod val="65000"/>
              <a:lumOff val="3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5D5FCB-2815-4F01-84AE-AA7C12ED98AF}"/>
              </a:ext>
            </a:extLst>
          </p:cNvPr>
          <p:cNvSpPr>
            <a:spLocks noGrp="1"/>
          </p:cNvSpPr>
          <p:nvPr>
            <p:ph type="ctrTitle"/>
          </p:nvPr>
        </p:nvSpPr>
        <p:spPr/>
        <p:txBody>
          <a:bodyPr/>
          <a:lstStyle/>
          <a:p>
            <a:r>
              <a:rPr lang="en-GB" dirty="0"/>
              <a:t>Community Conversations</a:t>
            </a:r>
          </a:p>
        </p:txBody>
      </p:sp>
      <p:sp>
        <p:nvSpPr>
          <p:cNvPr id="3" name="Subtitle 2">
            <a:extLst>
              <a:ext uri="{FF2B5EF4-FFF2-40B4-BE49-F238E27FC236}">
                <a16:creationId xmlns:a16="http://schemas.microsoft.com/office/drawing/2014/main" xmlns="" id="{38D3C100-EF68-4DC0-9E44-881466B435D4}"/>
              </a:ext>
            </a:extLst>
          </p:cNvPr>
          <p:cNvSpPr>
            <a:spLocks noGrp="1"/>
          </p:cNvSpPr>
          <p:nvPr>
            <p:ph type="subTitle" idx="1"/>
          </p:nvPr>
        </p:nvSpPr>
        <p:spPr/>
        <p:txBody>
          <a:bodyPr/>
          <a:lstStyle/>
          <a:p>
            <a:r>
              <a:rPr lang="en-GB" dirty="0"/>
              <a:t>Ward 1 – Bo’ness &amp; Blackness</a:t>
            </a:r>
          </a:p>
        </p:txBody>
      </p:sp>
    </p:spTree>
    <p:extLst>
      <p:ext uri="{BB962C8B-B14F-4D97-AF65-F5344CB8AC3E}">
        <p14:creationId xmlns:p14="http://schemas.microsoft.com/office/powerpoint/2010/main" xmlns="" val="312702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A5417-5FFD-4FFD-BA78-1AEE09F1BFC7}"/>
              </a:ext>
            </a:extLst>
          </p:cNvPr>
          <p:cNvSpPr>
            <a:spLocks noGrp="1"/>
          </p:cNvSpPr>
          <p:nvPr>
            <p:ph type="title"/>
          </p:nvPr>
        </p:nvSpPr>
        <p:spPr/>
        <p:txBody>
          <a:bodyPr/>
          <a:lstStyle/>
          <a:p>
            <a:pPr algn="ctr"/>
            <a:r>
              <a:rPr lang="en-US" sz="4400" dirty="0">
                <a:solidFill>
                  <a:schemeClr val="bg1">
                    <a:lumMod val="50000"/>
                  </a:schemeClr>
                </a:solidFill>
              </a:rPr>
              <a:t>Bo’ness &amp; Blackness – </a:t>
            </a:r>
            <a:r>
              <a:rPr lang="en-US" sz="4400" dirty="0" err="1">
                <a:solidFill>
                  <a:schemeClr val="bg1">
                    <a:lumMod val="50000"/>
                  </a:schemeClr>
                </a:solidFill>
              </a:rPr>
              <a:t>Rationalise</a:t>
            </a:r>
            <a:r>
              <a:rPr lang="en-US" sz="4400" dirty="0">
                <a:solidFill>
                  <a:schemeClr val="bg1">
                    <a:lumMod val="50000"/>
                  </a:schemeClr>
                </a:solidFill>
              </a:rPr>
              <a:t>/Dispose</a:t>
            </a:r>
            <a:endParaRPr lang="en-GB" dirty="0"/>
          </a:p>
        </p:txBody>
      </p:sp>
      <p:graphicFrame>
        <p:nvGraphicFramePr>
          <p:cNvPr id="4" name="Content Placeholder 3">
            <a:extLst>
              <a:ext uri="{FF2B5EF4-FFF2-40B4-BE49-F238E27FC236}">
                <a16:creationId xmlns:a16="http://schemas.microsoft.com/office/drawing/2014/main" xmlns="" id="{D81EB8C4-17A4-472F-A92A-3815581A5244}"/>
              </a:ext>
            </a:extLst>
          </p:cNvPr>
          <p:cNvGraphicFramePr>
            <a:graphicFrameLocks noGrp="1"/>
          </p:cNvGraphicFramePr>
          <p:nvPr>
            <p:ph idx="1"/>
            <p:extLst>
              <p:ext uri="{D42A27DB-BD31-4B8C-83A1-F6EECF244321}">
                <p14:modId xmlns:p14="http://schemas.microsoft.com/office/powerpoint/2010/main" xmlns="" val="479885203"/>
              </p:ext>
            </p:extLst>
          </p:nvPr>
        </p:nvGraphicFramePr>
        <p:xfrm>
          <a:off x="881062" y="1785937"/>
          <a:ext cx="10972800" cy="1951236"/>
        </p:xfrm>
        <a:graphic>
          <a:graphicData uri="http://schemas.openxmlformats.org/drawingml/2006/table">
            <a:tbl>
              <a:tblPr firstRow="1" bandRow="1">
                <a:tableStyleId>{5C22544A-7EE6-4342-B048-85BDC9FD1C3A}</a:tableStyleId>
              </a:tblPr>
              <a:tblGrid>
                <a:gridCol w="6855990">
                  <a:extLst>
                    <a:ext uri="{9D8B030D-6E8A-4147-A177-3AD203B41FA5}">
                      <a16:colId xmlns:a16="http://schemas.microsoft.com/office/drawing/2014/main" xmlns="" val="4108584095"/>
                    </a:ext>
                  </a:extLst>
                </a:gridCol>
                <a:gridCol w="2562318">
                  <a:extLst>
                    <a:ext uri="{9D8B030D-6E8A-4147-A177-3AD203B41FA5}">
                      <a16:colId xmlns:a16="http://schemas.microsoft.com/office/drawing/2014/main" xmlns="" val="1322760309"/>
                    </a:ext>
                  </a:extLst>
                </a:gridCol>
                <a:gridCol w="518164">
                  <a:extLst>
                    <a:ext uri="{9D8B030D-6E8A-4147-A177-3AD203B41FA5}">
                      <a16:colId xmlns:a16="http://schemas.microsoft.com/office/drawing/2014/main" xmlns="" val="1347355469"/>
                    </a:ext>
                  </a:extLst>
                </a:gridCol>
                <a:gridCol w="518164">
                  <a:extLst>
                    <a:ext uri="{9D8B030D-6E8A-4147-A177-3AD203B41FA5}">
                      <a16:colId xmlns:a16="http://schemas.microsoft.com/office/drawing/2014/main" xmlns="" val="1914444871"/>
                    </a:ext>
                  </a:extLst>
                </a:gridCol>
                <a:gridCol w="518164">
                  <a:extLst>
                    <a:ext uri="{9D8B030D-6E8A-4147-A177-3AD203B41FA5}">
                      <a16:colId xmlns:a16="http://schemas.microsoft.com/office/drawing/2014/main" xmlns="" val="3216059136"/>
                    </a:ext>
                  </a:extLst>
                </a:gridCol>
              </a:tblGrid>
              <a:tr h="373062">
                <a:tc gridSpan="5">
                  <a:txBody>
                    <a:bodyPr/>
                    <a:lstStyle/>
                    <a:p>
                      <a:pPr algn="ctr">
                        <a:lnSpc>
                          <a:spcPct val="105000"/>
                        </a:lnSpc>
                        <a:spcAft>
                          <a:spcPts val="800"/>
                        </a:spcAft>
                      </a:pPr>
                      <a:r>
                        <a:rPr lang="en-GB" sz="1400" kern="1200">
                          <a:effectLst/>
                        </a:rPr>
                        <a:t>Dispose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569680046"/>
                  </a:ext>
                </a:extLst>
              </a:tr>
              <a:tr h="397566">
                <a:tc rowSpan="2">
                  <a:txBody>
                    <a:bodyPr/>
                    <a:lstStyle/>
                    <a:p>
                      <a:pPr marL="0" lvl="0" indent="0">
                        <a:lnSpc>
                          <a:spcPct val="105000"/>
                        </a:lnSpc>
                        <a:buFont typeface="+mj-lt"/>
                        <a:buNone/>
                        <a:tabLst>
                          <a:tab pos="678815" algn="l"/>
                        </a:tabLst>
                      </a:pPr>
                      <a:r>
                        <a:rPr lang="en-GB" sz="1400" b="1" kern="1200" dirty="0">
                          <a:effectLst/>
                        </a:rPr>
                        <a:t>Action</a:t>
                      </a:r>
                    </a:p>
                    <a:p>
                      <a:pPr marL="0" lvl="0" indent="0">
                        <a:lnSpc>
                          <a:spcPct val="105000"/>
                        </a:lnSpc>
                        <a:buFont typeface="+mj-lt"/>
                        <a:buNone/>
                        <a:tabLst>
                          <a:tab pos="678815" algn="l"/>
                        </a:tabLst>
                      </a:pPr>
                      <a:endParaRPr lang="en-GB" sz="1400" b="1" kern="1200" dirty="0">
                        <a:effectLst/>
                      </a:endParaRPr>
                    </a:p>
                    <a:p>
                      <a:pPr marL="0" lvl="0" indent="0">
                        <a:lnSpc>
                          <a:spcPct val="105000"/>
                        </a:lnSpc>
                        <a:buFont typeface="+mj-lt"/>
                        <a:buNone/>
                        <a:tabLst>
                          <a:tab pos="678815" algn="l"/>
                        </a:tabLst>
                      </a:pPr>
                      <a:r>
                        <a:rPr lang="en-GB" sz="1400" b="1" kern="1200" dirty="0">
                          <a:effectLst/>
                        </a:rPr>
                        <a:t>None identified</a:t>
                      </a:r>
                    </a:p>
                  </a:txBody>
                  <a:tcPr marL="52705" marR="52705" marT="9525" marB="0"/>
                </a:tc>
                <a:tc rowSpan="2">
                  <a:txBody>
                    <a:bodyPr/>
                    <a:lstStyle/>
                    <a:p>
                      <a:pPr>
                        <a:lnSpc>
                          <a:spcPct val="106000"/>
                        </a:lnSpc>
                        <a:spcAft>
                          <a:spcPts val="800"/>
                        </a:spcAft>
                      </a:pPr>
                      <a:r>
                        <a:rPr lang="en-GB" sz="1400" b="1" kern="1200" dirty="0">
                          <a:effectLst/>
                        </a:rPr>
                        <a:t>Properties</a:t>
                      </a:r>
                    </a:p>
                    <a:p>
                      <a:pPr>
                        <a:lnSpc>
                          <a:spcPct val="106000"/>
                        </a:lnSpc>
                        <a:spcAft>
                          <a:spcPts val="800"/>
                        </a:spcAft>
                      </a:pPr>
                      <a:r>
                        <a:rPr lang="en-GB" sz="1400" b="1" kern="1200" dirty="0">
                          <a:effectLst/>
                        </a:rPr>
                        <a:t>None identified</a:t>
                      </a:r>
                    </a:p>
                    <a:p>
                      <a:pPr>
                        <a:lnSpc>
                          <a:spcPct val="106000"/>
                        </a:lnSpc>
                        <a:spcAft>
                          <a:spcPts val="800"/>
                        </a:spcAft>
                      </a:pPr>
                      <a:endParaRPr lang="en-GB" sz="1400" kern="1200" dirty="0">
                        <a:effectLst/>
                      </a:endParaRPr>
                    </a:p>
                  </a:txBody>
                  <a:tcPr marL="52705" marR="52705" marT="9525" marB="0"/>
                </a:tc>
                <a:tc gridSpan="3">
                  <a:txBody>
                    <a:bodyPr/>
                    <a:lstStyle/>
                    <a:p>
                      <a:pPr>
                        <a:lnSpc>
                          <a:spcPct val="107000"/>
                        </a:lnSpc>
                      </a:pPr>
                      <a:r>
                        <a:rPr lang="en-GB" sz="1400" b="1" dirty="0">
                          <a:effectLst/>
                          <a:latin typeface="Calibri" panose="020F0502020204030204" pitchFamily="34" charset="0"/>
                          <a:cs typeface="Times New Roman" panose="02020603050405020304" pitchFamily="18" charset="0"/>
                        </a:rPr>
                        <a:t>Timescale/Priority</a:t>
                      </a:r>
                    </a:p>
                  </a:txBody>
                  <a:tcPr marL="52705" marR="52705" marT="9525"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781768388"/>
                  </a:ext>
                </a:extLst>
              </a:tr>
              <a:tr h="590304">
                <a:tc vMerge="1">
                  <a:txBody>
                    <a:bodyPr/>
                    <a:lstStyle/>
                    <a:p>
                      <a:endParaRPr lang="en-GB"/>
                    </a:p>
                  </a:txBody>
                  <a:tcPr/>
                </a:tc>
                <a:tc vMerge="1">
                  <a:txBody>
                    <a:bodyPr/>
                    <a:lstStyle/>
                    <a:p>
                      <a:endParaRPr lang="en-GB"/>
                    </a:p>
                  </a:txBody>
                  <a:tcPr/>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Short</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Med</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Long</a:t>
                      </a:r>
                    </a:p>
                  </a:txBody>
                  <a:tcPr marL="52705" marR="52705" marT="9525" marB="0"/>
                </a:tc>
                <a:extLst>
                  <a:ext uri="{0D108BD9-81ED-4DB2-BD59-A6C34878D82A}">
                    <a16:rowId xmlns:a16="http://schemas.microsoft.com/office/drawing/2014/main" xmlns="" val="3797552629"/>
                  </a:ext>
                </a:extLst>
              </a:tr>
              <a:tr h="590304">
                <a:tc>
                  <a:txBody>
                    <a:bodyPr/>
                    <a:lstStyle/>
                    <a:p>
                      <a:pPr marL="0" lvl="0" indent="0">
                        <a:lnSpc>
                          <a:spcPct val="105000"/>
                        </a:lnSpc>
                        <a:buFont typeface="+mj-lt"/>
                        <a:buNone/>
                        <a:tabLst>
                          <a:tab pos="678815" algn="l"/>
                        </a:tabLst>
                      </a:pPr>
                      <a:endParaRPr lang="en-GB" sz="1400" b="0" kern="1200" dirty="0">
                        <a:effectLst/>
                      </a:endParaRPr>
                    </a:p>
                    <a:p>
                      <a:pPr marL="0" lvl="0" indent="0">
                        <a:lnSpc>
                          <a:spcPct val="105000"/>
                        </a:lnSpc>
                        <a:buFont typeface="+mj-lt"/>
                        <a:buNone/>
                        <a:tabLst>
                          <a:tab pos="678815" algn="l"/>
                        </a:tabLst>
                      </a:pPr>
                      <a:r>
                        <a:rPr lang="en-GB" sz="1400" b="1" kern="1200" dirty="0">
                          <a:effectLst/>
                        </a:rPr>
                        <a:t>Any new action identified?</a:t>
                      </a:r>
                    </a:p>
                  </a:txBody>
                  <a:tcPr marL="52705" marR="52705" marT="9525" marB="0"/>
                </a:tc>
                <a:tc>
                  <a:txBody>
                    <a:bodyPr/>
                    <a:lstStyle/>
                    <a:p>
                      <a:pPr>
                        <a:lnSpc>
                          <a:spcPct val="106000"/>
                        </a:lnSpc>
                        <a:spcAft>
                          <a:spcPts val="800"/>
                        </a:spcAft>
                      </a:pPr>
                      <a:endParaRPr lang="en-GB" sz="1400" kern="1200" dirty="0">
                        <a:effectLst/>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extLst>
                  <a:ext uri="{0D108BD9-81ED-4DB2-BD59-A6C34878D82A}">
                    <a16:rowId xmlns:a16="http://schemas.microsoft.com/office/drawing/2014/main" xmlns="" val="2189147906"/>
                  </a:ext>
                </a:extLst>
              </a:tr>
            </a:tbl>
          </a:graphicData>
        </a:graphic>
      </p:graphicFrame>
    </p:spTree>
    <p:extLst>
      <p:ext uri="{BB962C8B-B14F-4D97-AF65-F5344CB8AC3E}">
        <p14:creationId xmlns:p14="http://schemas.microsoft.com/office/powerpoint/2010/main" xmlns="" val="3989862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To finish our Community Conversation</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264063" y="1079731"/>
            <a:ext cx="9387281" cy="2862322"/>
          </a:xfrm>
          <a:prstGeom prst="rect">
            <a:avLst/>
          </a:prstGeom>
          <a:noFill/>
        </p:spPr>
        <p:txBody>
          <a:bodyPr wrap="square" lIns="91440" tIns="45720" rIns="91440" bIns="45720" anchor="t">
            <a:spAutoFit/>
          </a:bodyPr>
          <a:lstStyle/>
          <a:p>
            <a:pPr marL="342900" lvl="0" indent="-342900">
              <a:buFont typeface="Symbol" panose="05050102010706020507" pitchFamily="18" charset="2"/>
              <a:buChar char=""/>
            </a:pPr>
            <a:endParaRPr lang="en-GB" sz="18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endParaRPr lang="en-GB" dirty="0">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Thanks for your participation</a:t>
            </a:r>
          </a:p>
          <a:p>
            <a:pPr lvl="0"/>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Please pass on anymore feedback or comments on what has been discussed to councilofthefuture@falkirk.gov.uk</a:t>
            </a:r>
          </a:p>
          <a:p>
            <a:pPr lvl="0"/>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We will compile and use your feedback to finalise a report for the Council</a:t>
            </a:r>
          </a:p>
          <a:p>
            <a:pPr lvl="0"/>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We will be back in touch to take things forward</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xmlns="" val="355797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Our Plan and what’s next</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317071" y="1159244"/>
            <a:ext cx="9387281" cy="5063246"/>
          </a:xfrm>
          <a:prstGeom prst="rect">
            <a:avLst/>
          </a:prstGeom>
          <a:noFill/>
        </p:spPr>
        <p:txBody>
          <a:bodyPr wrap="square" lIns="91440" tIns="45720" rIns="91440" bIns="45720" anchor="t">
            <a:spAutoFit/>
          </a:bodyPr>
          <a:lstStyle/>
          <a:p>
            <a:pPr>
              <a:lnSpc>
                <a:spcPct val="107000"/>
              </a:lnSpc>
              <a:spcBef>
                <a:spcPts val="455"/>
              </a:spcBef>
            </a:pPr>
            <a:r>
              <a:rPr lang="en-GB" sz="1600" b="1" dirty="0">
                <a:latin typeface="Calibri" panose="020F0502020204030204" pitchFamily="34" charset="0"/>
              </a:rPr>
              <a:t>Short Term </a:t>
            </a:r>
          </a:p>
          <a:p>
            <a:pPr marL="285750" indent="-285750">
              <a:lnSpc>
                <a:spcPct val="107000"/>
              </a:lnSpc>
              <a:spcBef>
                <a:spcPts val="455"/>
              </a:spcBef>
              <a:buFont typeface="Arial" panose="020B0604020202020204" pitchFamily="34" charset="0"/>
              <a:buChar char="•"/>
            </a:pPr>
            <a:r>
              <a:rPr lang="en-GB" sz="1600" dirty="0">
                <a:latin typeface="Calibri" panose="020F0502020204030204" pitchFamily="34" charset="0"/>
              </a:rPr>
              <a:t>We will use the conversations to finalise draft implementation plan </a:t>
            </a:r>
          </a:p>
          <a:p>
            <a:pPr marL="342900" indent="-342900">
              <a:lnSpc>
                <a:spcPct val="107000"/>
              </a:lnSpc>
              <a:spcBef>
                <a:spcPts val="455"/>
              </a:spcBef>
              <a:buFont typeface="Symbol" panose="05050102010706020507" pitchFamily="18" charset="2"/>
              <a:buChar char=""/>
            </a:pPr>
            <a:r>
              <a:rPr lang="en-GB" sz="1600" dirty="0">
                <a:latin typeface="Calibri"/>
                <a:cs typeface="Calibri"/>
              </a:rPr>
              <a:t>We hope to gain the approval of the Council on the content of this plan in May 2021</a:t>
            </a:r>
          </a:p>
          <a:p>
            <a:pPr>
              <a:lnSpc>
                <a:spcPct val="107000"/>
              </a:lnSpc>
              <a:spcBef>
                <a:spcPts val="455"/>
              </a:spcBef>
            </a:pPr>
            <a:r>
              <a:rPr lang="en-GB" sz="1600" b="1" dirty="0">
                <a:latin typeface="Calibri" panose="020F0502020204030204" pitchFamily="34" charset="0"/>
              </a:rPr>
              <a:t>Medium Term </a:t>
            </a:r>
          </a:p>
          <a:p>
            <a:pPr marL="285750" indent="-285750">
              <a:lnSpc>
                <a:spcPct val="107000"/>
              </a:lnSpc>
              <a:spcBef>
                <a:spcPts val="455"/>
              </a:spcBef>
              <a:buFont typeface="Arial" panose="020B0604020202020204" pitchFamily="34" charset="0"/>
              <a:buChar char="•"/>
            </a:pPr>
            <a:r>
              <a:rPr lang="en-GB"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Begin to identify options and possible solutions within each community – at this stage there are no approved projects or plans</a:t>
            </a:r>
          </a:p>
          <a:p>
            <a:pPr marL="342900" indent="-342900">
              <a:lnSpc>
                <a:spcPct val="107000"/>
              </a:lnSpc>
              <a:spcBef>
                <a:spcPts val="455"/>
              </a:spcBef>
              <a:buFont typeface="Symbol" panose="05050102010706020507" pitchFamily="18" charset="2"/>
              <a:buChar char=""/>
            </a:pPr>
            <a:r>
              <a:rPr lang="en-GB"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There is significant work to be done in developing ideas, options and priorities across the Council area and timescales have not yet been identified for this</a:t>
            </a:r>
          </a:p>
          <a:p>
            <a:pPr>
              <a:lnSpc>
                <a:spcPct val="107000"/>
              </a:lnSpc>
              <a:spcBef>
                <a:spcPts val="455"/>
              </a:spcBef>
            </a:pPr>
            <a:r>
              <a:rPr lang="en-GB"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Longer Term </a:t>
            </a:r>
          </a:p>
          <a:p>
            <a:pPr marL="285750" indent="-285750">
              <a:lnSpc>
                <a:spcPct val="107000"/>
              </a:lnSpc>
              <a:spcBef>
                <a:spcPts val="455"/>
              </a:spcBef>
              <a:buFont typeface="Arial" panose="020B0604020202020204" pitchFamily="34" charset="0"/>
              <a:buChar char="•"/>
            </a:pPr>
            <a:r>
              <a:rPr lang="en-GB" sz="1600" dirty="0">
                <a:latin typeface="Calibri" panose="020F0502020204030204" pitchFamily="34" charset="0"/>
              </a:rPr>
              <a:t>The outcomes of these Community Conversations will </a:t>
            </a:r>
            <a:r>
              <a:rPr lang="en-GB" sz="1600">
                <a:latin typeface="Calibri" panose="020F0502020204030204" pitchFamily="34" charset="0"/>
              </a:rPr>
              <a:t>also help </a:t>
            </a:r>
            <a:r>
              <a:rPr lang="en-GB" sz="1600" dirty="0">
                <a:latin typeface="Calibri" panose="020F0502020204030204" pitchFamily="34" charset="0"/>
              </a:rPr>
              <a:t>inform these next stages and it is intended that more detailed conversations will take place with communities to refine the options and </a:t>
            </a:r>
            <a:r>
              <a:rPr lang="en-GB" sz="1600">
                <a:latin typeface="Calibri" panose="020F0502020204030204" pitchFamily="34" charset="0"/>
              </a:rPr>
              <a:t>priorities </a:t>
            </a:r>
            <a:endParaRPr lang="en-GB" sz="1600" dirty="0">
              <a:latin typeface="Calibri" panose="020F0502020204030204" pitchFamily="34" charset="0"/>
            </a:endParaRPr>
          </a:p>
          <a:p>
            <a:pPr marL="342900" indent="-342900">
              <a:lnSpc>
                <a:spcPct val="107000"/>
              </a:lnSpc>
              <a:spcBef>
                <a:spcPts val="455"/>
              </a:spcBef>
              <a:buFont typeface="Symbol" panose="05050102010706020507" pitchFamily="18" charset="2"/>
              <a:buChar char=""/>
            </a:pPr>
            <a:r>
              <a:rPr lang="en-GB" sz="1600" dirty="0">
                <a:effectLst/>
                <a:latin typeface="Calibri" panose="020F0502020204030204" pitchFamily="34" charset="0"/>
                <a:ea typeface="Times New Roman" panose="02020603050405020304" pitchFamily="18" charset="0"/>
              </a:rPr>
              <a:t>Once these details have been developed we will consider how to deliver the solutions brought forward.  </a:t>
            </a:r>
          </a:p>
          <a:p>
            <a:pPr marL="342900" indent="-342900">
              <a:lnSpc>
                <a:spcPct val="107000"/>
              </a:lnSpc>
              <a:spcBef>
                <a:spcPts val="455"/>
              </a:spcBef>
              <a:buFont typeface="Symbol" panose="05050102010706020507" pitchFamily="18" charset="2"/>
              <a:buChar char=""/>
            </a:pPr>
            <a:r>
              <a:rPr lang="en-GB" sz="1600" dirty="0">
                <a:effectLst/>
                <a:latin typeface="Calibri" panose="020F0502020204030204" pitchFamily="34" charset="0"/>
                <a:ea typeface="Times New Roman" panose="02020603050405020304" pitchFamily="18" charset="0"/>
              </a:rPr>
              <a:t>Many of these projects will involve significant investment and their progress will inevitably be subject to available funding.  However we do hope that this will help to meet our collective objectives and priorities as much as possible.</a:t>
            </a:r>
            <a:endParaRPr lang="en-GB" sz="1600" dirty="0">
              <a:effectLst/>
              <a:latin typeface="Calibri" panose="020F0502020204030204" pitchFamily="34" charset="0"/>
              <a:ea typeface="Calibri" panose="020F0502020204030204" pitchFamily="34" charset="0"/>
            </a:endParaRPr>
          </a:p>
          <a:p>
            <a:pPr>
              <a:lnSpc>
                <a:spcPct val="107000"/>
              </a:lnSpc>
              <a:spcBef>
                <a:spcPts val="455"/>
              </a:spcBef>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888257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Overview of our last conversation</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317071" y="1159244"/>
            <a:ext cx="9387281" cy="4341445"/>
          </a:xfrm>
          <a:prstGeom prst="rect">
            <a:avLst/>
          </a:prstGeom>
          <a:noFill/>
        </p:spPr>
        <p:txBody>
          <a:bodyPr wrap="square">
            <a:spAutoFit/>
          </a:bodyPr>
          <a:lstStyle/>
          <a:p>
            <a:pPr>
              <a:lnSpc>
                <a:spcPct val="107000"/>
              </a:lnSpc>
              <a:spcBef>
                <a:spcPts val="455"/>
              </a:spcBef>
            </a:pPr>
            <a:r>
              <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A summary of the conversation has been circulated but some key points were:</a:t>
            </a:r>
          </a:p>
          <a:p>
            <a:pPr marL="342900" indent="-342900">
              <a:lnSpc>
                <a:spcPct val="107000"/>
              </a:lnSpc>
              <a:spcBef>
                <a:spcPts val="455"/>
              </a:spcBef>
              <a:buFont typeface="Symbol" panose="05050102010706020507" pitchFamily="18" charset="2"/>
              <a:buChar char=""/>
            </a:pPr>
            <a:r>
              <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Broad agreement that we have too many assets which are not used to full potential</a:t>
            </a:r>
          </a:p>
          <a:p>
            <a:pPr marL="342900" indent="-342900">
              <a:lnSpc>
                <a:spcPct val="107000"/>
              </a:lnSpc>
              <a:spcBef>
                <a:spcPts val="455"/>
              </a:spcBef>
              <a:buFont typeface="Symbol" panose="05050102010706020507" pitchFamily="18" charset="2"/>
              <a:buChar char=""/>
            </a:pPr>
            <a:r>
              <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Schools could be considered </a:t>
            </a:r>
            <a:r>
              <a:rPr lang="en-GB" sz="2000" dirty="0">
                <a:latin typeface="Calibri" panose="020F0502020204030204" pitchFamily="34" charset="0"/>
                <a:ea typeface="Calibri" panose="020F0502020204030204" pitchFamily="34" charset="0"/>
                <a:cs typeface="Times New Roman" panose="02020603050405020304" pitchFamily="18" charset="0"/>
              </a:rPr>
              <a:t>for wider community use </a:t>
            </a:r>
          </a:p>
          <a:p>
            <a:pPr marL="342900" indent="-342900">
              <a:lnSpc>
                <a:spcPct val="107000"/>
              </a:lnSpc>
              <a:spcBef>
                <a:spcPts val="455"/>
              </a:spcBef>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20 minute neighbourhoods – may be an opportunity?</a:t>
            </a:r>
          </a:p>
          <a:p>
            <a:pPr marL="342900" indent="-342900">
              <a:lnSpc>
                <a:spcPct val="107000"/>
              </a:lnSpc>
              <a:spcBef>
                <a:spcPts val="455"/>
              </a:spcBef>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The need to prioritise buildings that meet community needs</a:t>
            </a:r>
          </a:p>
          <a:p>
            <a:pPr marL="342900" indent="-342900">
              <a:lnSpc>
                <a:spcPct val="107000"/>
              </a:lnSpc>
              <a:spcBef>
                <a:spcPts val="455"/>
              </a:spcBef>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Reduce bureaucracy and increase responsiveness from Council</a:t>
            </a:r>
          </a:p>
          <a:p>
            <a:pPr marL="342900" indent="-342900">
              <a:lnSpc>
                <a:spcPct val="107000"/>
              </a:lnSpc>
              <a:spcBef>
                <a:spcPts val="455"/>
              </a:spcBef>
              <a:buFont typeface="Symbol" panose="05050102010706020507" pitchFamily="18" charset="2"/>
              <a:buChar char=""/>
            </a:pPr>
            <a:r>
              <a:rPr lang="en-GB" sz="2000" dirty="0">
                <a:solidFill>
                  <a:prstClr val="black"/>
                </a:solidFill>
                <a:latin typeface="Calibri" panose="020F0502020204030204" pitchFamily="34" charset="0"/>
                <a:cs typeface="Times New Roman" panose="02020603050405020304" pitchFamily="18" charset="0"/>
              </a:rPr>
              <a:t>Impact of new and increased housing development</a:t>
            </a:r>
          </a:p>
          <a:p>
            <a:pPr marL="342900" indent="-342900">
              <a:lnSpc>
                <a:spcPct val="107000"/>
              </a:lnSpc>
              <a:spcBef>
                <a:spcPts val="455"/>
              </a:spcBef>
              <a:buFont typeface="Symbol" panose="05050102010706020507" pitchFamily="18" charset="2"/>
              <a:buChar char=""/>
            </a:pPr>
            <a:r>
              <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Community want to preserve the heritage and history of Bo’ness</a:t>
            </a:r>
          </a:p>
          <a:p>
            <a:pPr marL="342900" indent="-342900">
              <a:lnSpc>
                <a:spcPct val="107000"/>
              </a:lnSpc>
              <a:spcBef>
                <a:spcPts val="455"/>
              </a:spcBef>
              <a:buFont typeface="Symbol" panose="05050102010706020507" pitchFamily="18" charset="2"/>
              <a:buChar char=""/>
            </a:pPr>
            <a:r>
              <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rPr>
              <a:t>Balance between top and bottom of the Town is important</a:t>
            </a:r>
          </a:p>
          <a:p>
            <a:pPr marL="342900" indent="-342900">
              <a:lnSpc>
                <a:spcPct val="107000"/>
              </a:lnSpc>
              <a:spcBef>
                <a:spcPts val="455"/>
              </a:spcBef>
              <a:buFont typeface="Symbol" panose="05050102010706020507" pitchFamily="18" charset="2"/>
              <a:buChar char=""/>
            </a:pPr>
            <a:endPar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455"/>
              </a:spcBef>
              <a:buFont typeface="Symbol" panose="05050102010706020507" pitchFamily="18" charset="2"/>
              <a:buChar char=""/>
            </a:pPr>
            <a:endParaRPr lang="en-GB"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752842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General Themes from Community Conversations</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317071" y="1159244"/>
            <a:ext cx="9387281" cy="929293"/>
          </a:xfrm>
          <a:prstGeom prst="rect">
            <a:avLst/>
          </a:prstGeom>
          <a:noFill/>
        </p:spPr>
        <p:txBody>
          <a:bodyPr wrap="square">
            <a:spAutoFit/>
          </a:bodyPr>
          <a:lstStyle/>
          <a:p>
            <a:pPr>
              <a:lnSpc>
                <a:spcPct val="107000"/>
              </a:lnSpc>
              <a:spcBef>
                <a:spcPts val="455"/>
              </a:spcBef>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455"/>
              </a:spcBef>
              <a:buFont typeface="Symbol" panose="05050102010706020507" pitchFamily="18" charset="2"/>
              <a:buChar char=""/>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ontent Placeholder 3">
            <a:extLst>
              <a:ext uri="{FF2B5EF4-FFF2-40B4-BE49-F238E27FC236}">
                <a16:creationId xmlns:a16="http://schemas.microsoft.com/office/drawing/2014/main" xmlns="" id="{5B09709A-7861-4DE4-9B82-85ED0E507075}"/>
              </a:ext>
            </a:extLst>
          </p:cNvPr>
          <p:cNvGraphicFramePr>
            <a:graphicFrameLocks/>
          </p:cNvGraphicFramePr>
          <p:nvPr>
            <p:extLst>
              <p:ext uri="{D42A27DB-BD31-4B8C-83A1-F6EECF244321}">
                <p14:modId xmlns:p14="http://schemas.microsoft.com/office/powerpoint/2010/main" xmlns="" val="400628696"/>
              </p:ext>
            </p:extLst>
          </p:nvPr>
        </p:nvGraphicFramePr>
        <p:xfrm>
          <a:off x="1649261" y="1293884"/>
          <a:ext cx="9055091" cy="53950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56057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Today’s conversation</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317071" y="1159244"/>
            <a:ext cx="9387281" cy="3847848"/>
          </a:xfrm>
          <a:prstGeom prst="rect">
            <a:avLst/>
          </a:prstGeom>
          <a:noFill/>
        </p:spPr>
        <p:txBody>
          <a:bodyPr wrap="square" lIns="91440" tIns="45720" rIns="91440" bIns="45720" anchor="t">
            <a:spAutoFit/>
          </a:bodyPr>
          <a:lstStyle/>
          <a:p>
            <a:pPr>
              <a:lnSpc>
                <a:spcPct val="107000"/>
              </a:lnSpc>
              <a:spcBef>
                <a:spcPts val="455"/>
              </a:spcBef>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455"/>
              </a:spcBef>
            </a:pP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We would like to work through our draft implementation plan with you:</a:t>
            </a:r>
          </a:p>
          <a:p>
            <a:pPr>
              <a:lnSpc>
                <a:spcPct val="107000"/>
              </a:lnSpc>
              <a:spcBef>
                <a:spcPts val="455"/>
              </a:spcBef>
            </a:pPr>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Bef>
                <a:spcPts val="455"/>
              </a:spcBef>
              <a:buFont typeface="+mj-lt"/>
              <a:buAutoNum type="arabicPeriod"/>
            </a:pP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We have identified our assets into 4 categories with some key actions to progress these – do you agree?</a:t>
            </a:r>
          </a:p>
          <a:p>
            <a:pPr marL="457200" indent="-457200">
              <a:lnSpc>
                <a:spcPct val="107000"/>
              </a:lnSpc>
              <a:spcBef>
                <a:spcPts val="455"/>
              </a:spcBef>
              <a:buFont typeface="+mj-lt"/>
              <a:buAutoNum type="arabicPeriod"/>
            </a:pP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What priority should each action be given? High/Medium/Low</a:t>
            </a:r>
          </a:p>
          <a:p>
            <a:pPr marL="457200" indent="-457200">
              <a:lnSpc>
                <a:spcPct val="107000"/>
              </a:lnSpc>
              <a:spcBef>
                <a:spcPts val="455"/>
              </a:spcBef>
              <a:buFont typeface="+mj-lt"/>
              <a:buAutoNum type="arabicPeriod"/>
            </a:pPr>
            <a:r>
              <a:rPr lang="en-GB" dirty="0">
                <a:latin typeface="Calibri"/>
                <a:ea typeface="Calibri" panose="020F0502020204030204" pitchFamily="34" charset="0"/>
                <a:cs typeface="Times New Roman"/>
              </a:rPr>
              <a:t>Is there any other option to consider or action we should progress?</a:t>
            </a:r>
            <a:endParaRPr lang="en-GB" dirty="0">
              <a:latin typeface="Calibri"/>
              <a:ea typeface="Calibri" panose="020F0502020204030204" pitchFamily="34" charset="0"/>
              <a:cs typeface="Times New Roman" panose="02020603050405020304" pitchFamily="18" charset="0"/>
            </a:endParaRPr>
          </a:p>
          <a:p>
            <a:pPr>
              <a:lnSpc>
                <a:spcPct val="107000"/>
              </a:lnSpc>
              <a:spcBef>
                <a:spcPts val="455"/>
              </a:spcBef>
            </a:pPr>
            <a:endParaRPr lang="en-GB" dirty="0">
              <a:solidFill>
                <a:prstClr val="black"/>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455"/>
              </a:spcBef>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455"/>
              </a:spcBef>
              <a:buFont typeface="Symbol" panose="05050102010706020507" pitchFamily="18" charset="2"/>
              <a:buChar char=""/>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1830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600" dirty="0">
                <a:solidFill>
                  <a:schemeClr val="bg1">
                    <a:lumMod val="50000"/>
                  </a:schemeClr>
                </a:solidFill>
              </a:rPr>
              <a:t>This is how we have categorised our assets</a:t>
            </a:r>
            <a:endParaRPr lang="en-US" sz="3600" dirty="0">
              <a:solidFill>
                <a:schemeClr val="bg1">
                  <a:lumMod val="50000"/>
                </a:schemeClr>
              </a:solidFill>
            </a:endParaRPr>
          </a:p>
        </p:txBody>
      </p:sp>
      <p:sp>
        <p:nvSpPr>
          <p:cNvPr id="5" name="Content Placeholder 2"/>
          <p:cNvSpPr txBox="1">
            <a:spLocks/>
          </p:cNvSpPr>
          <p:nvPr/>
        </p:nvSpPr>
        <p:spPr>
          <a:xfrm>
            <a:off x="1600022" y="1196752"/>
            <a:ext cx="9067981" cy="5267098"/>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285750" indent="-285750" algn="l">
              <a:buFont typeface="Wingdings" panose="05000000000000000000" pitchFamily="2" charset="2"/>
              <a:buChar char="§"/>
            </a:pPr>
            <a:endParaRPr lang="en-GB" sz="1800" b="1" dirty="0">
              <a:solidFill>
                <a:prstClr val="black"/>
              </a:solidFill>
              <a:latin typeface="Calibri" charset="0"/>
              <a:ea typeface="ＭＳ Ｐゴシック" pitchFamily="34" charset="-128"/>
              <a:cs typeface="ＭＳ Ｐゴシック" charset="0"/>
            </a:endParaRPr>
          </a:p>
          <a:p>
            <a:pPr marL="285750" indent="-285750" algn="l">
              <a:buFont typeface="Wingdings" panose="05000000000000000000" pitchFamily="2" charset="2"/>
              <a:buChar char="§"/>
            </a:pPr>
            <a:endParaRPr lang="en-GB" sz="1800" b="1" dirty="0">
              <a:solidFill>
                <a:schemeClr val="tx1"/>
              </a:solidFill>
            </a:endParaRPr>
          </a:p>
          <a:p>
            <a:pPr algn="l"/>
            <a:endParaRPr lang="en-GB" sz="1800" b="1" dirty="0">
              <a:solidFill>
                <a:schemeClr val="tx1"/>
              </a:solidFill>
            </a:endParaRPr>
          </a:p>
          <a:p>
            <a:pPr algn="l">
              <a:lnSpc>
                <a:spcPct val="150000"/>
              </a:lnSpc>
            </a:pPr>
            <a:endParaRPr lang="en-GB" sz="1800" b="1" u="sng" dirty="0">
              <a:solidFill>
                <a:schemeClr val="tx1"/>
              </a:solidFill>
            </a:endParaRPr>
          </a:p>
        </p:txBody>
      </p:sp>
      <p:sp>
        <p:nvSpPr>
          <p:cNvPr id="4" name="Rectangle 3">
            <a:extLst>
              <a:ext uri="{FF2B5EF4-FFF2-40B4-BE49-F238E27FC236}">
                <a16:creationId xmlns:a16="http://schemas.microsoft.com/office/drawing/2014/main" xmlns="" id="{557BA76C-A8C5-42AE-8EDF-A460A05AB88E}"/>
              </a:ext>
            </a:extLst>
          </p:cNvPr>
          <p:cNvSpPr/>
          <p:nvPr/>
        </p:nvSpPr>
        <p:spPr>
          <a:xfrm>
            <a:off x="520860" y="1674674"/>
            <a:ext cx="9340770" cy="646331"/>
          </a:xfrm>
          <a:prstGeom prst="rect">
            <a:avLst/>
          </a:prstGeom>
        </p:spPr>
        <p:txBody>
          <a:bodyPr wrap="square">
            <a:spAutoFit/>
          </a:bodyPr>
          <a:lstStyle/>
          <a:p>
            <a:pPr marL="342900" indent="-342900">
              <a:buFont typeface="Wingdings" panose="05000000000000000000" pitchFamily="2" charset="2"/>
              <a:buChar char="§"/>
            </a:pPr>
            <a:endParaRPr lang="en-GB" dirty="0">
              <a:solidFill>
                <a:prstClr val="black"/>
              </a:solidFill>
              <a:cs typeface="Times New Roman"/>
            </a:endParaRPr>
          </a:p>
          <a:p>
            <a:r>
              <a:rPr lang="en-GB" dirty="0">
                <a:solidFill>
                  <a:prstClr val="black"/>
                </a:solidFill>
                <a:cs typeface="Times New Roman"/>
              </a:rPr>
              <a:t> </a:t>
            </a:r>
          </a:p>
        </p:txBody>
      </p:sp>
      <p:graphicFrame>
        <p:nvGraphicFramePr>
          <p:cNvPr id="3" name="Table 5">
            <a:extLst>
              <a:ext uri="{FF2B5EF4-FFF2-40B4-BE49-F238E27FC236}">
                <a16:creationId xmlns:a16="http://schemas.microsoft.com/office/drawing/2014/main" xmlns="" id="{A1B735C0-51F4-4561-AFAA-675BD39FEE79}"/>
              </a:ext>
            </a:extLst>
          </p:cNvPr>
          <p:cNvGraphicFramePr>
            <a:graphicFrameLocks noGrp="1"/>
          </p:cNvGraphicFramePr>
          <p:nvPr/>
        </p:nvGraphicFramePr>
        <p:xfrm>
          <a:off x="293508" y="1408287"/>
          <a:ext cx="11377632" cy="4811891"/>
        </p:xfrm>
        <a:graphic>
          <a:graphicData uri="http://schemas.openxmlformats.org/drawingml/2006/table">
            <a:tbl>
              <a:tblPr firstRow="1" bandRow="1">
                <a:tableStyleId>{5C22544A-7EE6-4342-B048-85BDC9FD1C3A}</a:tableStyleId>
              </a:tblPr>
              <a:tblGrid>
                <a:gridCol w="2844408">
                  <a:extLst>
                    <a:ext uri="{9D8B030D-6E8A-4147-A177-3AD203B41FA5}">
                      <a16:colId xmlns:a16="http://schemas.microsoft.com/office/drawing/2014/main" xmlns="" val="2597056175"/>
                    </a:ext>
                  </a:extLst>
                </a:gridCol>
                <a:gridCol w="2844408">
                  <a:extLst>
                    <a:ext uri="{9D8B030D-6E8A-4147-A177-3AD203B41FA5}">
                      <a16:colId xmlns:a16="http://schemas.microsoft.com/office/drawing/2014/main" xmlns="" val="572964928"/>
                    </a:ext>
                  </a:extLst>
                </a:gridCol>
                <a:gridCol w="2844408">
                  <a:extLst>
                    <a:ext uri="{9D8B030D-6E8A-4147-A177-3AD203B41FA5}">
                      <a16:colId xmlns:a16="http://schemas.microsoft.com/office/drawing/2014/main" xmlns="" val="958866003"/>
                    </a:ext>
                  </a:extLst>
                </a:gridCol>
                <a:gridCol w="2844408">
                  <a:extLst>
                    <a:ext uri="{9D8B030D-6E8A-4147-A177-3AD203B41FA5}">
                      <a16:colId xmlns:a16="http://schemas.microsoft.com/office/drawing/2014/main" xmlns="" val="779465194"/>
                    </a:ext>
                  </a:extLst>
                </a:gridCol>
              </a:tblGrid>
              <a:tr h="449192">
                <a:tc>
                  <a:txBody>
                    <a:bodyPr/>
                    <a:lstStyle/>
                    <a:p>
                      <a:r>
                        <a:rPr lang="en-GB" dirty="0"/>
                        <a:t>Transform</a:t>
                      </a:r>
                    </a:p>
                  </a:txBody>
                  <a:tcPr/>
                </a:tc>
                <a:tc>
                  <a:txBody>
                    <a:bodyPr/>
                    <a:lstStyle/>
                    <a:p>
                      <a:r>
                        <a:rPr lang="en-GB" dirty="0"/>
                        <a:t>Sustain</a:t>
                      </a:r>
                    </a:p>
                  </a:txBody>
                  <a:tcPr/>
                </a:tc>
                <a:tc>
                  <a:txBody>
                    <a:bodyPr/>
                    <a:lstStyle/>
                    <a:p>
                      <a:r>
                        <a:rPr lang="en-GB" dirty="0"/>
                        <a:t>New delivery model</a:t>
                      </a:r>
                    </a:p>
                  </a:txBody>
                  <a:tcPr/>
                </a:tc>
                <a:tc>
                  <a:txBody>
                    <a:bodyPr/>
                    <a:lstStyle/>
                    <a:p>
                      <a:r>
                        <a:rPr lang="en-GB" dirty="0"/>
                        <a:t>Rationalise</a:t>
                      </a:r>
                    </a:p>
                  </a:txBody>
                  <a:tcPr/>
                </a:tc>
                <a:extLst>
                  <a:ext uri="{0D108BD9-81ED-4DB2-BD59-A6C34878D82A}">
                    <a16:rowId xmlns:a16="http://schemas.microsoft.com/office/drawing/2014/main" xmlns="" val="1347540719"/>
                  </a:ext>
                </a:extLst>
              </a:tr>
              <a:tr h="886077">
                <a:tc>
                  <a:txBody>
                    <a:bodyPr/>
                    <a:lstStyle/>
                    <a:p>
                      <a:pPr marL="285750" indent="-285750">
                        <a:buFont typeface="Wingdings" panose="05000000000000000000" pitchFamily="2" charset="2"/>
                        <a:buChar char="ü"/>
                      </a:pPr>
                      <a:r>
                        <a:rPr lang="en-GB" sz="1400" dirty="0"/>
                        <a:t>Will help transform service delivery and do things differently </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Property that is agreed to retain</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Opportunities for Community Asset Transfer</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Building at end of life</a:t>
                      </a:r>
                    </a:p>
                  </a:txBody>
                  <a:tcPr/>
                </a:tc>
                <a:extLst>
                  <a:ext uri="{0D108BD9-81ED-4DB2-BD59-A6C34878D82A}">
                    <a16:rowId xmlns:a16="http://schemas.microsoft.com/office/drawing/2014/main" xmlns="" val="2133671964"/>
                  </a:ext>
                </a:extLst>
              </a:tr>
              <a:tr h="886077">
                <a:tc>
                  <a:txBody>
                    <a:bodyPr/>
                    <a:lstStyle/>
                    <a:p>
                      <a:pPr marL="285750" indent="-285750">
                        <a:buFont typeface="Wingdings" panose="05000000000000000000" pitchFamily="2" charset="2"/>
                        <a:buChar char="ü"/>
                      </a:pPr>
                      <a:r>
                        <a:rPr lang="en-GB" sz="1400" dirty="0"/>
                        <a:t>New investment projects linked to Council of the Future Programme of Change</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Ongoing lifecycle costs required to maintain the building and keep it open ‘as is’</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Opportunities for 3rd Sector and voluntary groups</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Unable to make building energy efficient</a:t>
                      </a:r>
                    </a:p>
                  </a:txBody>
                  <a:tcPr/>
                </a:tc>
                <a:extLst>
                  <a:ext uri="{0D108BD9-81ED-4DB2-BD59-A6C34878D82A}">
                    <a16:rowId xmlns:a16="http://schemas.microsoft.com/office/drawing/2014/main" xmlns="" val="3653102349"/>
                  </a:ext>
                </a:extLst>
              </a:tr>
              <a:tr h="627638">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Multi-use and flexible spaces</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Multi-use as much as layout allows</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Opportunities for private sector</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Building failures</a:t>
                      </a:r>
                    </a:p>
                  </a:txBody>
                  <a:tcPr/>
                </a:tc>
                <a:extLst>
                  <a:ext uri="{0D108BD9-81ED-4DB2-BD59-A6C34878D82A}">
                    <a16:rowId xmlns:a16="http://schemas.microsoft.com/office/drawing/2014/main" xmlns="" val="1641142722"/>
                  </a:ext>
                </a:extLst>
              </a:tr>
              <a:tr h="886077">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Sustainable and energy efficient </a:t>
                      </a:r>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Property is upgraded as best possible to meet climate change targets</a:t>
                      </a:r>
                    </a:p>
                  </a:txBody>
                  <a:tcPr/>
                </a:tc>
                <a:tc>
                  <a:txBody>
                    <a:bodyPr/>
                    <a:lstStyle/>
                    <a:p>
                      <a:endParaRPr lang="en-GB" sz="1400" dirty="0"/>
                    </a:p>
                  </a:txBody>
                  <a:tcPr/>
                </a:tc>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Services can be re-provisioned from elsewhere</a:t>
                      </a:r>
                    </a:p>
                  </a:txBody>
                  <a:tcPr/>
                </a:tc>
                <a:extLst>
                  <a:ext uri="{0D108BD9-81ED-4DB2-BD59-A6C34878D82A}">
                    <a16:rowId xmlns:a16="http://schemas.microsoft.com/office/drawing/2014/main" xmlns="" val="2187500294"/>
                  </a:ext>
                </a:extLst>
              </a:tr>
              <a:tr h="627638">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Helps improve outcomes for service users/customers</a:t>
                      </a:r>
                    </a:p>
                  </a:txBody>
                  <a:tcPr/>
                </a:tc>
                <a:tc>
                  <a:txBody>
                    <a:bodyPr/>
                    <a:lstStyle/>
                    <a:p>
                      <a:endParaRPr lang="en-GB" sz="1400" dirty="0"/>
                    </a:p>
                  </a:txBody>
                  <a:tcPr/>
                </a:tc>
                <a:tc>
                  <a:txBody>
                    <a:bodyPr/>
                    <a:lstStyle/>
                    <a:p>
                      <a:endParaRPr lang="en-GB" sz="1400"/>
                    </a:p>
                  </a:txBody>
                  <a:tcPr/>
                </a:tc>
                <a:tc>
                  <a:txBody>
                    <a:bodyPr/>
                    <a:lstStyle/>
                    <a:p>
                      <a:pPr marL="285750" indent="-285750">
                        <a:buFont typeface="Wingdings" panose="05000000000000000000" pitchFamily="2" charset="2"/>
                        <a:buChar char="ü"/>
                      </a:pPr>
                      <a:r>
                        <a:rPr lang="en-GB" sz="1400" dirty="0">
                          <a:solidFill>
                            <a:schemeClr val="tx1"/>
                          </a:solidFill>
                        </a:rPr>
                        <a:t>Underutilised</a:t>
                      </a:r>
                    </a:p>
                    <a:p>
                      <a:pPr marL="0" indent="0">
                        <a:buFont typeface="Arial" panose="020B0604020202020204" pitchFamily="34" charset="0"/>
                        <a:buNone/>
                      </a:pPr>
                      <a:endParaRPr lang="en-GB" sz="1400" dirty="0"/>
                    </a:p>
                  </a:txBody>
                  <a:tcPr/>
                </a:tc>
                <a:extLst>
                  <a:ext uri="{0D108BD9-81ED-4DB2-BD59-A6C34878D82A}">
                    <a16:rowId xmlns:a16="http://schemas.microsoft.com/office/drawing/2014/main" xmlns="" val="1980611553"/>
                  </a:ext>
                </a:extLst>
              </a:tr>
              <a:tr h="449192">
                <a:tc>
                  <a:txBody>
                    <a:bodyPr/>
                    <a:lstStyle/>
                    <a:p>
                      <a:pPr marL="285750" indent="-285750" algn="l" defTabSz="457200" rtl="0" eaLnBrk="1" latinLnBrk="0" hangingPunct="1">
                        <a:buFont typeface="Wingdings" panose="05000000000000000000" pitchFamily="2" charset="2"/>
                        <a:buChar char="ü"/>
                      </a:pPr>
                      <a:r>
                        <a:rPr lang="en-GB" sz="1400" kern="1200" dirty="0">
                          <a:solidFill>
                            <a:schemeClr val="dk1"/>
                          </a:solidFill>
                          <a:latin typeface="+mn-lt"/>
                          <a:ea typeface="+mn-ea"/>
                          <a:cs typeface="+mn-cs"/>
                        </a:rPr>
                        <a:t>Future proof service delivery</a:t>
                      </a:r>
                    </a:p>
                  </a:txBody>
                  <a:tcPr/>
                </a:tc>
                <a:tc>
                  <a:txBody>
                    <a:bodyPr/>
                    <a:lstStyle/>
                    <a:p>
                      <a:endParaRPr lang="en-GB" sz="1400" dirty="0"/>
                    </a:p>
                  </a:txBody>
                  <a:tcPr/>
                </a:tc>
                <a:tc>
                  <a:txBody>
                    <a:bodyPr/>
                    <a:lstStyle/>
                    <a:p>
                      <a:endParaRPr lang="en-GB" sz="1400"/>
                    </a:p>
                  </a:txBody>
                  <a:tcPr/>
                </a:tc>
                <a:tc>
                  <a:txBody>
                    <a:bodyPr/>
                    <a:lstStyle/>
                    <a:p>
                      <a:endParaRPr lang="en-GB" sz="1400" dirty="0"/>
                    </a:p>
                  </a:txBody>
                  <a:tcPr/>
                </a:tc>
                <a:extLst>
                  <a:ext uri="{0D108BD9-81ED-4DB2-BD59-A6C34878D82A}">
                    <a16:rowId xmlns:a16="http://schemas.microsoft.com/office/drawing/2014/main" xmlns="" val="3460715668"/>
                  </a:ext>
                </a:extLst>
              </a:tr>
            </a:tbl>
          </a:graphicData>
        </a:graphic>
      </p:graphicFrame>
    </p:spTree>
    <p:extLst>
      <p:ext uri="{BB962C8B-B14F-4D97-AF65-F5344CB8AC3E}">
        <p14:creationId xmlns:p14="http://schemas.microsoft.com/office/powerpoint/2010/main" xmlns="" val="2827577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chemeClr val="bg1">
                    <a:lumMod val="50000"/>
                  </a:schemeClr>
                </a:solidFill>
              </a:rPr>
              <a:t>Bo’ness &amp; Blackness - Transformation</a:t>
            </a:r>
          </a:p>
        </p:txBody>
      </p:sp>
      <p:sp>
        <p:nvSpPr>
          <p:cNvPr id="8" name="Content Placeholder 2"/>
          <p:cNvSpPr txBox="1">
            <a:spLocks/>
          </p:cNvSpPr>
          <p:nvPr/>
        </p:nvSpPr>
        <p:spPr>
          <a:xfrm>
            <a:off x="1775520" y="1340768"/>
            <a:ext cx="8064896" cy="539501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46088" indent="-446088" algn="l" defTabSz="180975"/>
            <a:endParaRPr lang="en-GB" sz="1900" dirty="0">
              <a:solidFill>
                <a:prstClr val="black">
                  <a:tint val="75000"/>
                </a:prstClr>
              </a:solidFill>
              <a:latin typeface="Calibri"/>
            </a:endParaRPr>
          </a:p>
        </p:txBody>
      </p:sp>
      <p:sp>
        <p:nvSpPr>
          <p:cNvPr id="5" name="TextBox 4">
            <a:extLst>
              <a:ext uri="{FF2B5EF4-FFF2-40B4-BE49-F238E27FC236}">
                <a16:creationId xmlns:a16="http://schemas.microsoft.com/office/drawing/2014/main" xmlns="" id="{91B6782A-F8BF-473C-8E03-8FEA726BE4FD}"/>
              </a:ext>
            </a:extLst>
          </p:cNvPr>
          <p:cNvSpPr txBox="1"/>
          <p:nvPr/>
        </p:nvSpPr>
        <p:spPr>
          <a:xfrm>
            <a:off x="1317070" y="1192978"/>
            <a:ext cx="9387281" cy="1388585"/>
          </a:xfrm>
          <a:prstGeom prst="rect">
            <a:avLst/>
          </a:prstGeom>
          <a:noFill/>
        </p:spPr>
        <p:txBody>
          <a:bodyPr wrap="square">
            <a:spAutoFit/>
          </a:bodyPr>
          <a:lstStyle/>
          <a:p>
            <a:pPr>
              <a:lnSpc>
                <a:spcPct val="107000"/>
              </a:lnSpc>
              <a:spcBef>
                <a:spcPts val="455"/>
              </a:spcBef>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455"/>
              </a:spcBef>
              <a:buFont typeface="Symbol" panose="05050102010706020507" pitchFamily="18" charset="2"/>
              <a:buChar char=""/>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455"/>
              </a:spcBef>
              <a:buFont typeface="Symbol" panose="05050102010706020507" pitchFamily="18" charset="2"/>
              <a:buChar char=""/>
            </a:pPr>
            <a:endParaRPr lang="en-GB"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Content Placeholder 3">
            <a:extLst>
              <a:ext uri="{FF2B5EF4-FFF2-40B4-BE49-F238E27FC236}">
                <a16:creationId xmlns:a16="http://schemas.microsoft.com/office/drawing/2014/main" xmlns="" id="{4C02D346-216D-4104-850A-472CCCE1CEC3}"/>
              </a:ext>
            </a:extLst>
          </p:cNvPr>
          <p:cNvGraphicFramePr>
            <a:graphicFrameLocks/>
          </p:cNvGraphicFramePr>
          <p:nvPr>
            <p:extLst>
              <p:ext uri="{D42A27DB-BD31-4B8C-83A1-F6EECF244321}">
                <p14:modId xmlns:p14="http://schemas.microsoft.com/office/powerpoint/2010/main" xmlns="" val="3193948527"/>
              </p:ext>
            </p:extLst>
          </p:nvPr>
        </p:nvGraphicFramePr>
        <p:xfrm>
          <a:off x="878481" y="1669774"/>
          <a:ext cx="10972800" cy="4176573"/>
        </p:xfrm>
        <a:graphic>
          <a:graphicData uri="http://schemas.openxmlformats.org/drawingml/2006/table">
            <a:tbl>
              <a:tblPr firstRow="1" bandRow="1">
                <a:tableStyleId>{5C22544A-7EE6-4342-B048-85BDC9FD1C3A}</a:tableStyleId>
              </a:tblPr>
              <a:tblGrid>
                <a:gridCol w="6855990">
                  <a:extLst>
                    <a:ext uri="{9D8B030D-6E8A-4147-A177-3AD203B41FA5}">
                      <a16:colId xmlns:a16="http://schemas.microsoft.com/office/drawing/2014/main" xmlns="" val="4108584095"/>
                    </a:ext>
                  </a:extLst>
                </a:gridCol>
                <a:gridCol w="2562318">
                  <a:extLst>
                    <a:ext uri="{9D8B030D-6E8A-4147-A177-3AD203B41FA5}">
                      <a16:colId xmlns:a16="http://schemas.microsoft.com/office/drawing/2014/main" xmlns="" val="1322760309"/>
                    </a:ext>
                  </a:extLst>
                </a:gridCol>
                <a:gridCol w="518164">
                  <a:extLst>
                    <a:ext uri="{9D8B030D-6E8A-4147-A177-3AD203B41FA5}">
                      <a16:colId xmlns:a16="http://schemas.microsoft.com/office/drawing/2014/main" xmlns="" val="1347355469"/>
                    </a:ext>
                  </a:extLst>
                </a:gridCol>
                <a:gridCol w="518164">
                  <a:extLst>
                    <a:ext uri="{9D8B030D-6E8A-4147-A177-3AD203B41FA5}">
                      <a16:colId xmlns:a16="http://schemas.microsoft.com/office/drawing/2014/main" xmlns="" val="1914444871"/>
                    </a:ext>
                  </a:extLst>
                </a:gridCol>
                <a:gridCol w="518164">
                  <a:extLst>
                    <a:ext uri="{9D8B030D-6E8A-4147-A177-3AD203B41FA5}">
                      <a16:colId xmlns:a16="http://schemas.microsoft.com/office/drawing/2014/main" xmlns="" val="3216059136"/>
                    </a:ext>
                  </a:extLst>
                </a:gridCol>
              </a:tblGrid>
              <a:tr h="323332">
                <a:tc gridSpan="5">
                  <a:txBody>
                    <a:bodyPr/>
                    <a:lstStyle/>
                    <a:p>
                      <a:pPr algn="ctr">
                        <a:lnSpc>
                          <a:spcPct val="105000"/>
                        </a:lnSpc>
                        <a:spcAft>
                          <a:spcPts val="800"/>
                        </a:spcAft>
                      </a:pPr>
                      <a:r>
                        <a:rPr lang="en-GB" sz="1400" kern="1200" dirty="0">
                          <a:effectLst/>
                        </a:rPr>
                        <a:t>Transformation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569680046"/>
                  </a:ext>
                </a:extLst>
              </a:tr>
              <a:tr h="421738">
                <a:tc rowSpan="2">
                  <a:txBody>
                    <a:bodyPr/>
                    <a:lstStyle/>
                    <a:p>
                      <a:pPr marL="0" lvl="0" indent="0">
                        <a:lnSpc>
                          <a:spcPct val="105000"/>
                        </a:lnSpc>
                        <a:buFont typeface="+mj-lt"/>
                        <a:buNone/>
                        <a:tabLst>
                          <a:tab pos="678815" algn="l"/>
                        </a:tabLst>
                      </a:pPr>
                      <a:r>
                        <a:rPr lang="en-GB" sz="1400" b="1" kern="1200" dirty="0">
                          <a:effectLst/>
                        </a:rPr>
                        <a:t>Action</a:t>
                      </a:r>
                    </a:p>
                    <a:p>
                      <a:pPr lvl="0"/>
                      <a:endParaRPr lang="en-GB" sz="1800" b="0" kern="1200" dirty="0">
                        <a:solidFill>
                          <a:schemeClr val="dk1"/>
                        </a:solidFill>
                        <a:effectLst/>
                        <a:latin typeface="+mn-lt"/>
                        <a:ea typeface="+mn-ea"/>
                        <a:cs typeface="+mn-cs"/>
                      </a:endParaRPr>
                    </a:p>
                    <a:p>
                      <a:pPr lvl="0"/>
                      <a:endParaRPr lang="en-GB" sz="1400" b="0" kern="1200" dirty="0">
                        <a:solidFill>
                          <a:schemeClr val="dk1"/>
                        </a:solidFill>
                        <a:effectLst/>
                        <a:latin typeface="+mn-lt"/>
                        <a:ea typeface="+mn-ea"/>
                        <a:cs typeface="+mn-cs"/>
                      </a:endParaRPr>
                    </a:p>
                    <a:p>
                      <a:pPr lvl="0"/>
                      <a:endParaRPr lang="en-GB" sz="1400" b="0" kern="1200" dirty="0">
                        <a:solidFill>
                          <a:schemeClr val="dk1"/>
                        </a:solidFill>
                        <a:effectLst/>
                        <a:latin typeface="+mn-lt"/>
                        <a:ea typeface="+mn-ea"/>
                        <a:cs typeface="+mn-cs"/>
                      </a:endParaRPr>
                    </a:p>
                    <a:p>
                      <a:pPr lvl="0"/>
                      <a:r>
                        <a:rPr lang="en-GB" sz="1400" b="0" kern="1200" dirty="0">
                          <a:solidFill>
                            <a:schemeClr val="dk1"/>
                          </a:solidFill>
                          <a:effectLst/>
                          <a:latin typeface="+mn-lt"/>
                          <a:ea typeface="+mn-ea"/>
                          <a:cs typeface="+mn-cs"/>
                        </a:rPr>
                        <a:t>Develop options for future leisure &amp; sport provision in Bo’ness.</a:t>
                      </a:r>
                    </a:p>
                    <a:p>
                      <a:pPr lvl="0"/>
                      <a:endParaRPr lang="en-GB" sz="1400" b="0" kern="1200" dirty="0">
                        <a:solidFill>
                          <a:schemeClr val="dk1"/>
                        </a:solidFill>
                        <a:effectLst/>
                        <a:latin typeface="+mn-lt"/>
                        <a:ea typeface="+mn-ea"/>
                        <a:cs typeface="+mn-cs"/>
                      </a:endParaRPr>
                    </a:p>
                    <a:p>
                      <a:pPr lvl="0"/>
                      <a:r>
                        <a:rPr lang="en-GB" sz="1400" b="0" kern="1200" dirty="0">
                          <a:solidFill>
                            <a:schemeClr val="dk1"/>
                          </a:solidFill>
                          <a:effectLst/>
                          <a:latin typeface="+mn-lt"/>
                          <a:ea typeface="+mn-ea"/>
                          <a:cs typeface="+mn-cs"/>
                        </a:rPr>
                        <a:t> </a:t>
                      </a:r>
                    </a:p>
                    <a:p>
                      <a:pPr lvl="0"/>
                      <a:endParaRPr lang="en-GB" sz="1400" b="0" kern="1200" dirty="0">
                        <a:solidFill>
                          <a:schemeClr val="dk1"/>
                        </a:solidFill>
                        <a:effectLst/>
                        <a:latin typeface="+mn-lt"/>
                        <a:ea typeface="+mn-ea"/>
                        <a:cs typeface="+mn-cs"/>
                      </a:endParaRPr>
                    </a:p>
                    <a:p>
                      <a:pPr lvl="0"/>
                      <a:r>
                        <a:rPr lang="en-GB" sz="1400" b="0" kern="1200" dirty="0">
                          <a:solidFill>
                            <a:schemeClr val="dk1"/>
                          </a:solidFill>
                          <a:effectLst/>
                          <a:latin typeface="+mn-lt"/>
                          <a:ea typeface="+mn-ea"/>
                          <a:cs typeface="+mn-cs"/>
                        </a:rPr>
                        <a:t>Develop options &amp; proposals for schools in Bo’ness to meet education &amp; community needs.</a:t>
                      </a:r>
                    </a:p>
                    <a:p>
                      <a:pPr lvl="0"/>
                      <a:endParaRPr lang="en-GB" sz="1400" b="0" kern="1200" dirty="0">
                        <a:solidFill>
                          <a:schemeClr val="dk1"/>
                        </a:solidFill>
                        <a:effectLst/>
                        <a:latin typeface="+mn-lt"/>
                        <a:ea typeface="+mn-ea"/>
                        <a:cs typeface="+mn-cs"/>
                      </a:endParaRPr>
                    </a:p>
                    <a:p>
                      <a:pPr lvl="0"/>
                      <a:endParaRPr lang="en-GB" sz="1400" b="0" kern="1200" dirty="0">
                        <a:solidFill>
                          <a:schemeClr val="dk1"/>
                        </a:solidFill>
                        <a:effectLst/>
                        <a:latin typeface="+mn-lt"/>
                        <a:ea typeface="+mn-ea"/>
                        <a:cs typeface="+mn-cs"/>
                      </a:endParaRPr>
                    </a:p>
                    <a:p>
                      <a:pPr lvl="0"/>
                      <a:endParaRPr lang="en-GB" sz="1400" b="0" kern="1200" dirty="0">
                        <a:solidFill>
                          <a:schemeClr val="dk1"/>
                        </a:solidFill>
                        <a:effectLst/>
                        <a:latin typeface="+mn-lt"/>
                        <a:ea typeface="+mn-ea"/>
                        <a:cs typeface="+mn-cs"/>
                      </a:endParaRPr>
                    </a:p>
                    <a:p>
                      <a:pPr lvl="0"/>
                      <a:r>
                        <a:rPr lang="en-GB" sz="1400" b="0" kern="1200" dirty="0">
                          <a:solidFill>
                            <a:schemeClr val="dk1"/>
                          </a:solidFill>
                          <a:effectLst/>
                          <a:latin typeface="+mn-lt"/>
                          <a:ea typeface="+mn-ea"/>
                          <a:cs typeface="+mn-cs"/>
                        </a:rPr>
                        <a:t>Consider options for Heritage around </a:t>
                      </a:r>
                      <a:r>
                        <a:rPr lang="en-GB" sz="1400" b="0" kern="1200" dirty="0" err="1">
                          <a:solidFill>
                            <a:schemeClr val="dk1"/>
                          </a:solidFill>
                          <a:effectLst/>
                          <a:latin typeface="+mn-lt"/>
                          <a:ea typeface="+mn-ea"/>
                          <a:cs typeface="+mn-cs"/>
                        </a:rPr>
                        <a:t>Kinneil</a:t>
                      </a:r>
                      <a:r>
                        <a:rPr lang="en-GB" sz="1400" b="0" kern="1200" dirty="0">
                          <a:solidFill>
                            <a:schemeClr val="dk1"/>
                          </a:solidFill>
                          <a:effectLst/>
                          <a:latin typeface="+mn-lt"/>
                          <a:ea typeface="+mn-ea"/>
                          <a:cs typeface="+mn-cs"/>
                        </a:rPr>
                        <a:t> Estate</a:t>
                      </a:r>
                    </a:p>
                    <a:p>
                      <a:pPr marL="0" lvl="0" indent="0">
                        <a:lnSpc>
                          <a:spcPct val="105000"/>
                        </a:lnSpc>
                        <a:buFont typeface="+mj-lt"/>
                        <a:buNone/>
                        <a:tabLst>
                          <a:tab pos="678815" algn="l"/>
                        </a:tabLst>
                      </a:pPr>
                      <a:endParaRPr lang="en-GB" sz="1400" b="0" kern="1200" dirty="0">
                        <a:effectLst/>
                      </a:endParaRPr>
                    </a:p>
                  </a:txBody>
                  <a:tcPr marL="52705" marR="52705" marT="9525" marB="0"/>
                </a:tc>
                <a:tc rowSpan="2">
                  <a:txBody>
                    <a:bodyPr/>
                    <a:lstStyle/>
                    <a:p>
                      <a:pPr>
                        <a:lnSpc>
                          <a:spcPct val="106000"/>
                        </a:lnSpc>
                        <a:spcAft>
                          <a:spcPts val="800"/>
                        </a:spcAft>
                      </a:pPr>
                      <a:r>
                        <a:rPr lang="en-GB" sz="1400" b="1" kern="1200" dirty="0">
                          <a:effectLst/>
                        </a:rPr>
                        <a:t>Properties</a:t>
                      </a:r>
                    </a:p>
                    <a:p>
                      <a:endParaRPr lang="en-GB" sz="1400" kern="1200" dirty="0">
                        <a:solidFill>
                          <a:schemeClr val="dk1"/>
                        </a:solidFill>
                        <a:effectLst/>
                        <a:latin typeface="+mn-lt"/>
                        <a:ea typeface="+mn-ea"/>
                        <a:cs typeface="+mn-cs"/>
                      </a:endParaRPr>
                    </a:p>
                    <a:p>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Bo’ness Recreation</a:t>
                      </a:r>
                    </a:p>
                    <a:p>
                      <a:r>
                        <a:rPr lang="en-GB" sz="1400" kern="1200" dirty="0">
                          <a:solidFill>
                            <a:schemeClr val="dk1"/>
                          </a:solidFill>
                          <a:effectLst/>
                          <a:latin typeface="+mn-lt"/>
                          <a:ea typeface="+mn-ea"/>
                          <a:cs typeface="+mn-cs"/>
                        </a:rPr>
                        <a:t>Centre</a:t>
                      </a:r>
                    </a:p>
                    <a:p>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Bo’ness Academy</a:t>
                      </a:r>
                    </a:p>
                    <a:p>
                      <a:r>
                        <a:rPr lang="en-GB" sz="1400" kern="1200" dirty="0">
                          <a:solidFill>
                            <a:schemeClr val="dk1"/>
                          </a:solidFill>
                          <a:effectLst/>
                          <a:latin typeface="+mn-lt"/>
                          <a:ea typeface="+mn-ea"/>
                          <a:cs typeface="+mn-cs"/>
                        </a:rPr>
                        <a:t>Blackness PS, Grange PS, Bo'ness Public, St Mary's, </a:t>
                      </a:r>
                      <a:r>
                        <a:rPr lang="en-GB" sz="1400" kern="1200" dirty="0" err="1">
                          <a:solidFill>
                            <a:schemeClr val="dk1"/>
                          </a:solidFill>
                          <a:effectLst/>
                          <a:latin typeface="+mn-lt"/>
                          <a:ea typeface="+mn-ea"/>
                          <a:cs typeface="+mn-cs"/>
                        </a:rPr>
                        <a:t>Deanburn</a:t>
                      </a:r>
                      <a:r>
                        <a:rPr lang="en-GB" sz="1400" kern="1200" dirty="0">
                          <a:solidFill>
                            <a:schemeClr val="dk1"/>
                          </a:solidFill>
                          <a:effectLst/>
                          <a:latin typeface="+mn-lt"/>
                          <a:ea typeface="+mn-ea"/>
                          <a:cs typeface="+mn-cs"/>
                        </a:rPr>
                        <a:t> PS </a:t>
                      </a:r>
                      <a:r>
                        <a:rPr lang="en-GB" sz="1400" kern="1200" dirty="0" err="1">
                          <a:solidFill>
                            <a:schemeClr val="dk1"/>
                          </a:solidFill>
                          <a:effectLst/>
                          <a:latin typeface="+mn-lt"/>
                          <a:ea typeface="+mn-ea"/>
                          <a:cs typeface="+mn-cs"/>
                        </a:rPr>
                        <a:t>Kinneil</a:t>
                      </a:r>
                      <a:r>
                        <a:rPr lang="en-GB" sz="1400" kern="1200" dirty="0">
                          <a:solidFill>
                            <a:schemeClr val="dk1"/>
                          </a:solidFill>
                          <a:effectLst/>
                          <a:latin typeface="+mn-lt"/>
                          <a:ea typeface="+mn-ea"/>
                          <a:cs typeface="+mn-cs"/>
                        </a:rPr>
                        <a:t> PS</a:t>
                      </a:r>
                    </a:p>
                    <a:p>
                      <a:pPr>
                        <a:lnSpc>
                          <a:spcPct val="106000"/>
                        </a:lnSpc>
                        <a:spcAft>
                          <a:spcPts val="800"/>
                        </a:spcAft>
                      </a:pPr>
                      <a:endParaRPr lang="en-GB" sz="1400" kern="1200" dirty="0">
                        <a:effectLst/>
                      </a:endParaRPr>
                    </a:p>
                    <a:p>
                      <a:pPr>
                        <a:lnSpc>
                          <a:spcPct val="106000"/>
                        </a:lnSpc>
                        <a:spcAft>
                          <a:spcPts val="800"/>
                        </a:spcAft>
                      </a:pPr>
                      <a:r>
                        <a:rPr lang="en-GB" sz="1400" kern="1200" dirty="0" err="1">
                          <a:effectLst/>
                        </a:rPr>
                        <a:t>Kinneil</a:t>
                      </a:r>
                      <a:r>
                        <a:rPr lang="en-GB" sz="1400" kern="1200" dirty="0">
                          <a:effectLst/>
                        </a:rPr>
                        <a:t> House &amp; Museum</a:t>
                      </a:r>
                    </a:p>
                  </a:txBody>
                  <a:tcPr marL="52705" marR="52705" marT="9525" marB="0"/>
                </a:tc>
                <a:tc gridSpan="3">
                  <a:txBody>
                    <a:bodyPr/>
                    <a:lstStyle/>
                    <a:p>
                      <a:pPr>
                        <a:lnSpc>
                          <a:spcPct val="107000"/>
                        </a:lnSpc>
                      </a:pPr>
                      <a:r>
                        <a:rPr lang="en-GB" sz="1400" b="1" dirty="0">
                          <a:effectLst/>
                          <a:latin typeface="Calibri" panose="020F0502020204030204" pitchFamily="34" charset="0"/>
                          <a:cs typeface="Times New Roman" panose="02020603050405020304" pitchFamily="18" charset="0"/>
                        </a:rPr>
                        <a:t>Timescale/Priority</a:t>
                      </a:r>
                    </a:p>
                  </a:txBody>
                  <a:tcPr marL="52705" marR="52705" marT="9525"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781768388"/>
                  </a:ext>
                </a:extLst>
              </a:tr>
              <a:tr h="1717574">
                <a:tc vMerge="1">
                  <a:txBody>
                    <a:bodyPr/>
                    <a:lstStyle/>
                    <a:p>
                      <a:endParaRPr lang="en-GB" dirty="0"/>
                    </a:p>
                  </a:txBody>
                  <a:tcPr/>
                </a:tc>
                <a:tc vMerge="1">
                  <a:txBody>
                    <a:bodyPr/>
                    <a:lstStyle/>
                    <a:p>
                      <a:endParaRPr lang="en-GB"/>
                    </a:p>
                  </a:txBody>
                  <a:tcPr/>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Short</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Med</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Long</a:t>
                      </a:r>
                    </a:p>
                  </a:txBody>
                  <a:tcPr marL="52705" marR="52705" marT="9525" marB="0"/>
                </a:tc>
                <a:extLst>
                  <a:ext uri="{0D108BD9-81ED-4DB2-BD59-A6C34878D82A}">
                    <a16:rowId xmlns:a16="http://schemas.microsoft.com/office/drawing/2014/main" xmlns="" val="3797552629"/>
                  </a:ext>
                </a:extLst>
              </a:tr>
              <a:tr h="774380">
                <a:tc>
                  <a:txBody>
                    <a:bodyPr/>
                    <a:lstStyle/>
                    <a:p>
                      <a:pPr marL="0" lvl="0" indent="0">
                        <a:lnSpc>
                          <a:spcPct val="105000"/>
                        </a:lnSpc>
                        <a:spcAft>
                          <a:spcPts val="800"/>
                        </a:spcAft>
                        <a:buFont typeface="+mj-lt"/>
                        <a:buNone/>
                        <a:tabLst>
                          <a:tab pos="678815" algn="l"/>
                        </a:tabLs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5000"/>
                        </a:lnSpc>
                        <a:spcAft>
                          <a:spcPts val="800"/>
                        </a:spcAft>
                        <a:buFont typeface="+mj-lt"/>
                        <a:buNone/>
                        <a:tabLst>
                          <a:tab pos="678815" algn="l"/>
                        </a:tabLs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Any new action identified?</a:t>
                      </a:r>
                    </a:p>
                  </a:txBody>
                  <a:tcPr marL="52705" marR="52705" marT="9525" marB="0"/>
                </a:tc>
                <a:tc>
                  <a:txBody>
                    <a:bodyPr/>
                    <a:lstStyle/>
                    <a:p>
                      <a:pPr>
                        <a:lnSpc>
                          <a:spcPct val="106000"/>
                        </a:lnSpc>
                        <a:spcAft>
                          <a:spcPts val="80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extLst>
                  <a:ext uri="{0D108BD9-81ED-4DB2-BD59-A6C34878D82A}">
                    <a16:rowId xmlns:a16="http://schemas.microsoft.com/office/drawing/2014/main" xmlns="" val="481999946"/>
                  </a:ext>
                </a:extLst>
              </a:tr>
            </a:tbl>
          </a:graphicData>
        </a:graphic>
      </p:graphicFrame>
    </p:spTree>
    <p:extLst>
      <p:ext uri="{BB962C8B-B14F-4D97-AF65-F5344CB8AC3E}">
        <p14:creationId xmlns:p14="http://schemas.microsoft.com/office/powerpoint/2010/main" xmlns="" val="128929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A5417-5FFD-4FFD-BA78-1AEE09F1BFC7}"/>
              </a:ext>
            </a:extLst>
          </p:cNvPr>
          <p:cNvSpPr>
            <a:spLocks noGrp="1"/>
          </p:cNvSpPr>
          <p:nvPr>
            <p:ph type="title"/>
          </p:nvPr>
        </p:nvSpPr>
        <p:spPr/>
        <p:txBody>
          <a:bodyPr/>
          <a:lstStyle/>
          <a:p>
            <a:pPr algn="ctr"/>
            <a:r>
              <a:rPr lang="en-US" sz="4400" dirty="0">
                <a:solidFill>
                  <a:schemeClr val="bg1">
                    <a:lumMod val="50000"/>
                  </a:schemeClr>
                </a:solidFill>
              </a:rPr>
              <a:t>Bo’ness &amp; Blackness – New Delivery Models</a:t>
            </a:r>
            <a:endParaRPr lang="en-GB" dirty="0"/>
          </a:p>
        </p:txBody>
      </p:sp>
      <p:graphicFrame>
        <p:nvGraphicFramePr>
          <p:cNvPr id="4" name="Content Placeholder 3">
            <a:extLst>
              <a:ext uri="{FF2B5EF4-FFF2-40B4-BE49-F238E27FC236}">
                <a16:creationId xmlns:a16="http://schemas.microsoft.com/office/drawing/2014/main" xmlns="" id="{D81EB8C4-17A4-472F-A92A-3815581A5244}"/>
              </a:ext>
            </a:extLst>
          </p:cNvPr>
          <p:cNvGraphicFramePr>
            <a:graphicFrameLocks noGrp="1"/>
          </p:cNvGraphicFramePr>
          <p:nvPr>
            <p:ph idx="1"/>
            <p:extLst>
              <p:ext uri="{D42A27DB-BD31-4B8C-83A1-F6EECF244321}">
                <p14:modId xmlns:p14="http://schemas.microsoft.com/office/powerpoint/2010/main" xmlns="" val="3806948981"/>
              </p:ext>
            </p:extLst>
          </p:nvPr>
        </p:nvGraphicFramePr>
        <p:xfrm>
          <a:off x="878481" y="1772022"/>
          <a:ext cx="10972800" cy="3143855"/>
        </p:xfrm>
        <a:graphic>
          <a:graphicData uri="http://schemas.openxmlformats.org/drawingml/2006/table">
            <a:tbl>
              <a:tblPr firstRow="1" bandRow="1">
                <a:tableStyleId>{5C22544A-7EE6-4342-B048-85BDC9FD1C3A}</a:tableStyleId>
              </a:tblPr>
              <a:tblGrid>
                <a:gridCol w="6855990">
                  <a:extLst>
                    <a:ext uri="{9D8B030D-6E8A-4147-A177-3AD203B41FA5}">
                      <a16:colId xmlns:a16="http://schemas.microsoft.com/office/drawing/2014/main" xmlns="" val="4108584095"/>
                    </a:ext>
                  </a:extLst>
                </a:gridCol>
                <a:gridCol w="2562318">
                  <a:extLst>
                    <a:ext uri="{9D8B030D-6E8A-4147-A177-3AD203B41FA5}">
                      <a16:colId xmlns:a16="http://schemas.microsoft.com/office/drawing/2014/main" xmlns="" val="1322760309"/>
                    </a:ext>
                  </a:extLst>
                </a:gridCol>
                <a:gridCol w="518164">
                  <a:extLst>
                    <a:ext uri="{9D8B030D-6E8A-4147-A177-3AD203B41FA5}">
                      <a16:colId xmlns:a16="http://schemas.microsoft.com/office/drawing/2014/main" xmlns="" val="1347355469"/>
                    </a:ext>
                  </a:extLst>
                </a:gridCol>
                <a:gridCol w="518164">
                  <a:extLst>
                    <a:ext uri="{9D8B030D-6E8A-4147-A177-3AD203B41FA5}">
                      <a16:colId xmlns:a16="http://schemas.microsoft.com/office/drawing/2014/main" xmlns="" val="1914444871"/>
                    </a:ext>
                  </a:extLst>
                </a:gridCol>
                <a:gridCol w="518164">
                  <a:extLst>
                    <a:ext uri="{9D8B030D-6E8A-4147-A177-3AD203B41FA5}">
                      <a16:colId xmlns:a16="http://schemas.microsoft.com/office/drawing/2014/main" xmlns="" val="3216059136"/>
                    </a:ext>
                  </a:extLst>
                </a:gridCol>
              </a:tblGrid>
              <a:tr h="388082">
                <a:tc gridSpan="5">
                  <a:txBody>
                    <a:bodyPr/>
                    <a:lstStyle/>
                    <a:p>
                      <a:pPr algn="ctr">
                        <a:lnSpc>
                          <a:spcPct val="105000"/>
                        </a:lnSpc>
                        <a:spcAft>
                          <a:spcPts val="800"/>
                        </a:spcAft>
                      </a:pPr>
                      <a:r>
                        <a:rPr lang="en-GB" sz="1400" kern="1200" dirty="0">
                          <a:effectLst/>
                        </a:rPr>
                        <a:t>New Delivery Models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569680046"/>
                  </a:ext>
                </a:extLst>
              </a:tr>
              <a:tr h="397566">
                <a:tc rowSpan="2">
                  <a:txBody>
                    <a:bodyPr/>
                    <a:lstStyle/>
                    <a:p>
                      <a:pPr marL="0" lvl="0" indent="0">
                        <a:lnSpc>
                          <a:spcPct val="105000"/>
                        </a:lnSpc>
                        <a:buFont typeface="+mj-lt"/>
                        <a:buNone/>
                        <a:tabLst>
                          <a:tab pos="678815" algn="l"/>
                        </a:tabLst>
                      </a:pPr>
                      <a:r>
                        <a:rPr lang="en-GB" sz="1400" b="1" kern="1200" dirty="0">
                          <a:effectLst/>
                        </a:rPr>
                        <a:t>Action</a:t>
                      </a:r>
                    </a:p>
                    <a:p>
                      <a:pPr marL="0" lvl="0" indent="0">
                        <a:lnSpc>
                          <a:spcPct val="105000"/>
                        </a:lnSpc>
                        <a:buFont typeface="+mj-lt"/>
                        <a:buNone/>
                        <a:tabLst>
                          <a:tab pos="678815" algn="l"/>
                        </a:tabLst>
                      </a:pPr>
                      <a:endParaRPr lang="en-GB" sz="1400" kern="1200" dirty="0">
                        <a:effectLst/>
                      </a:endParaRPr>
                    </a:p>
                    <a:p>
                      <a:pPr marL="0" lvl="0" indent="0">
                        <a:lnSpc>
                          <a:spcPct val="105000"/>
                        </a:lnSpc>
                        <a:buFont typeface="+mj-lt"/>
                        <a:buNone/>
                        <a:tabLst>
                          <a:tab pos="678815" algn="l"/>
                        </a:tabLst>
                      </a:pPr>
                      <a:endParaRPr lang="en-GB" sz="1400" kern="1200" dirty="0">
                        <a:effectLst/>
                      </a:endParaRPr>
                    </a:p>
                    <a:p>
                      <a:pPr marL="0" lvl="0" indent="0">
                        <a:lnSpc>
                          <a:spcPct val="105000"/>
                        </a:lnSpc>
                        <a:buFont typeface="+mj-lt"/>
                        <a:buNone/>
                        <a:tabLst>
                          <a:tab pos="678815" algn="l"/>
                        </a:tabLst>
                      </a:pPr>
                      <a:r>
                        <a:rPr lang="en-GB" sz="1400" kern="1200" dirty="0">
                          <a:effectLst/>
                        </a:rPr>
                        <a:t>Identify options for community buildings including CAT, partnerships and leases, together with  available support or transfer or new operating arrangements. Needs to reflect resilience capacity  in light of </a:t>
                      </a:r>
                      <a:r>
                        <a:rPr lang="en-GB" sz="1400" kern="1200" dirty="0" err="1">
                          <a:effectLst/>
                        </a:rPr>
                        <a:t>Covid</a:t>
                      </a:r>
                      <a:r>
                        <a:rPr lang="en-GB" sz="1400" kern="1200" dirty="0">
                          <a:effectLst/>
                        </a:rPr>
                        <a:t> experience.</a:t>
                      </a:r>
                      <a:endParaRPr lang="en-GB" sz="1400" dirty="0">
                        <a:effectLst/>
                      </a:endParaRPr>
                    </a:p>
                    <a:p>
                      <a:pPr marL="678815">
                        <a:lnSpc>
                          <a:spcPct val="105000"/>
                        </a:lnSpc>
                      </a:pPr>
                      <a:r>
                        <a:rPr lang="en-GB" sz="1400" kern="1200" dirty="0">
                          <a:effectLst/>
                        </a:rPr>
                        <a:t> </a:t>
                      </a:r>
                      <a:r>
                        <a:rPr lang="en-GB" sz="1400" dirty="0">
                          <a:effectLst/>
                        </a:rPr>
                        <a:t> </a:t>
                      </a:r>
                    </a:p>
                    <a:p>
                      <a:pPr marL="0" lvl="0" indent="0">
                        <a:lnSpc>
                          <a:spcPct val="105000"/>
                        </a:lnSpc>
                        <a:spcAft>
                          <a:spcPts val="800"/>
                        </a:spcAft>
                        <a:buFont typeface="+mj-lt"/>
                        <a:buNone/>
                        <a:tabLst>
                          <a:tab pos="678815" algn="l"/>
                        </a:tabLst>
                      </a:pPr>
                      <a:r>
                        <a:rPr lang="en-GB" sz="1400" kern="1200" dirty="0">
                          <a:effectLst/>
                        </a:rPr>
                        <a:t>Develop options to increase use of libraries including outreach, community and partnership activities to reflect importance to town centres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rowSpan="2">
                  <a:txBody>
                    <a:bodyPr/>
                    <a:lstStyle/>
                    <a:p>
                      <a:pPr>
                        <a:lnSpc>
                          <a:spcPct val="106000"/>
                        </a:lnSpc>
                        <a:spcAft>
                          <a:spcPts val="800"/>
                        </a:spcAft>
                      </a:pPr>
                      <a:r>
                        <a:rPr lang="en-GB" sz="1400" b="1" kern="1200" dirty="0">
                          <a:effectLst/>
                        </a:rPr>
                        <a:t>Properties</a:t>
                      </a:r>
                    </a:p>
                    <a:p>
                      <a:pPr>
                        <a:lnSpc>
                          <a:spcPct val="106000"/>
                        </a:lnSpc>
                        <a:spcAft>
                          <a:spcPts val="800"/>
                        </a:spcAft>
                      </a:pPr>
                      <a:endParaRPr lang="en-GB" sz="1400" kern="1200" dirty="0">
                        <a:effectLst/>
                      </a:endParaRPr>
                    </a:p>
                    <a:p>
                      <a:pPr>
                        <a:lnSpc>
                          <a:spcPct val="106000"/>
                        </a:lnSpc>
                        <a:spcAft>
                          <a:spcPts val="800"/>
                        </a:spcAft>
                      </a:pPr>
                      <a:r>
                        <a:rPr lang="en-GB" sz="1400" kern="1200" dirty="0" err="1">
                          <a:effectLst/>
                        </a:rPr>
                        <a:t>Cowdenhill</a:t>
                      </a:r>
                      <a:r>
                        <a:rPr lang="en-GB" sz="1400" kern="1200" dirty="0">
                          <a:effectLst/>
                        </a:rPr>
                        <a:t> Community Hall, Bo’ness Town Hall</a:t>
                      </a:r>
                    </a:p>
                    <a:p>
                      <a:pPr>
                        <a:lnSpc>
                          <a:spcPct val="106000"/>
                        </a:lnSpc>
                        <a:spcAft>
                          <a:spcPts val="800"/>
                        </a:spcAft>
                      </a:pPr>
                      <a:endParaRPr lang="en-GB" sz="1400" kern="1200" dirty="0">
                        <a:effectLst/>
                      </a:endParaRPr>
                    </a:p>
                    <a:p>
                      <a:pPr>
                        <a:lnSpc>
                          <a:spcPct val="106000"/>
                        </a:lnSpc>
                        <a:spcAft>
                          <a:spcPts val="800"/>
                        </a:spcAft>
                      </a:pPr>
                      <a:r>
                        <a:rPr lang="en-GB" sz="1400" kern="1200" dirty="0">
                          <a:effectLst/>
                        </a:rPr>
                        <a:t>Bo’ness Library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gridSpan="3">
                  <a:txBody>
                    <a:bodyPr/>
                    <a:lstStyle/>
                    <a:p>
                      <a:pPr>
                        <a:lnSpc>
                          <a:spcPct val="107000"/>
                        </a:lnSpc>
                      </a:pPr>
                      <a:r>
                        <a:rPr lang="en-GB" sz="1400" b="1" dirty="0">
                          <a:effectLst/>
                          <a:latin typeface="Calibri" panose="020F0502020204030204" pitchFamily="34" charset="0"/>
                          <a:cs typeface="Times New Roman" panose="02020603050405020304" pitchFamily="18" charset="0"/>
                        </a:rPr>
                        <a:t>Timescale/Priority</a:t>
                      </a:r>
                    </a:p>
                  </a:txBody>
                  <a:tcPr marL="52705" marR="52705" marT="9525"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781768388"/>
                  </a:ext>
                </a:extLst>
              </a:tr>
              <a:tr h="729996">
                <a:tc vMerge="1">
                  <a:txBody>
                    <a:bodyPr/>
                    <a:lstStyle/>
                    <a:p>
                      <a:endParaRPr lang="en-GB"/>
                    </a:p>
                  </a:txBody>
                  <a:tcPr/>
                </a:tc>
                <a:tc vMerge="1">
                  <a:txBody>
                    <a:bodyPr/>
                    <a:lstStyle/>
                    <a:p>
                      <a:endParaRPr lang="en-GB"/>
                    </a:p>
                  </a:txBody>
                  <a:tcPr/>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Short</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Med</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Long</a:t>
                      </a:r>
                    </a:p>
                  </a:txBody>
                  <a:tcPr marL="52705" marR="52705" marT="9525" marB="0"/>
                </a:tc>
                <a:extLst>
                  <a:ext uri="{0D108BD9-81ED-4DB2-BD59-A6C34878D82A}">
                    <a16:rowId xmlns:a16="http://schemas.microsoft.com/office/drawing/2014/main" xmlns="" val="3797552629"/>
                  </a:ext>
                </a:extLst>
              </a:tr>
              <a:tr h="729996">
                <a:tc>
                  <a:txBody>
                    <a:bodyPr/>
                    <a:lstStyle/>
                    <a:p>
                      <a:pPr marL="0" lvl="0" indent="0">
                        <a:lnSpc>
                          <a:spcPct val="105000"/>
                        </a:lnSpc>
                        <a:spcAft>
                          <a:spcPts val="800"/>
                        </a:spcAft>
                        <a:buFont typeface="+mj-lt"/>
                        <a:buNone/>
                        <a:tabLst>
                          <a:tab pos="678815" algn="l"/>
                        </a:tabLs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5000"/>
                        </a:lnSpc>
                        <a:spcAft>
                          <a:spcPts val="800"/>
                        </a:spcAft>
                        <a:buFont typeface="+mj-lt"/>
                        <a:buNone/>
                        <a:tabLst>
                          <a:tab pos="678815" algn="l"/>
                        </a:tabLs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Any new action identified?</a:t>
                      </a:r>
                    </a:p>
                  </a:txBody>
                  <a:tcPr marL="52705" marR="52705" marT="9525" marB="0"/>
                </a:tc>
                <a:tc>
                  <a:txBody>
                    <a:bodyPr/>
                    <a:lstStyle/>
                    <a:p>
                      <a:pPr>
                        <a:lnSpc>
                          <a:spcPct val="106000"/>
                        </a:lnSpc>
                        <a:spcAft>
                          <a:spcPts val="80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extLst>
                  <a:ext uri="{0D108BD9-81ED-4DB2-BD59-A6C34878D82A}">
                    <a16:rowId xmlns:a16="http://schemas.microsoft.com/office/drawing/2014/main" xmlns="" val="481999946"/>
                  </a:ext>
                </a:extLst>
              </a:tr>
            </a:tbl>
          </a:graphicData>
        </a:graphic>
      </p:graphicFrame>
    </p:spTree>
    <p:extLst>
      <p:ext uri="{BB962C8B-B14F-4D97-AF65-F5344CB8AC3E}">
        <p14:creationId xmlns:p14="http://schemas.microsoft.com/office/powerpoint/2010/main" xmlns="" val="2639653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A5417-5FFD-4FFD-BA78-1AEE09F1BFC7}"/>
              </a:ext>
            </a:extLst>
          </p:cNvPr>
          <p:cNvSpPr>
            <a:spLocks noGrp="1"/>
          </p:cNvSpPr>
          <p:nvPr>
            <p:ph type="title"/>
          </p:nvPr>
        </p:nvSpPr>
        <p:spPr/>
        <p:txBody>
          <a:bodyPr/>
          <a:lstStyle/>
          <a:p>
            <a:pPr algn="ctr"/>
            <a:r>
              <a:rPr lang="en-US" sz="4400" dirty="0">
                <a:solidFill>
                  <a:schemeClr val="bg1">
                    <a:lumMod val="50000"/>
                  </a:schemeClr>
                </a:solidFill>
              </a:rPr>
              <a:t>Bo’ness &amp; Blackness – Sustain</a:t>
            </a:r>
            <a:endParaRPr lang="en-GB" dirty="0"/>
          </a:p>
        </p:txBody>
      </p:sp>
      <p:graphicFrame>
        <p:nvGraphicFramePr>
          <p:cNvPr id="4" name="Content Placeholder 3">
            <a:extLst>
              <a:ext uri="{FF2B5EF4-FFF2-40B4-BE49-F238E27FC236}">
                <a16:creationId xmlns:a16="http://schemas.microsoft.com/office/drawing/2014/main" xmlns="" id="{D81EB8C4-17A4-472F-A92A-3815581A5244}"/>
              </a:ext>
            </a:extLst>
          </p:cNvPr>
          <p:cNvGraphicFramePr>
            <a:graphicFrameLocks noGrp="1"/>
          </p:cNvGraphicFramePr>
          <p:nvPr>
            <p:ph idx="1"/>
            <p:extLst>
              <p:ext uri="{D42A27DB-BD31-4B8C-83A1-F6EECF244321}">
                <p14:modId xmlns:p14="http://schemas.microsoft.com/office/powerpoint/2010/main" xmlns="" val="224511701"/>
              </p:ext>
            </p:extLst>
          </p:nvPr>
        </p:nvGraphicFramePr>
        <p:xfrm>
          <a:off x="878481" y="1772022"/>
          <a:ext cx="10972800" cy="2332079"/>
        </p:xfrm>
        <a:graphic>
          <a:graphicData uri="http://schemas.openxmlformats.org/drawingml/2006/table">
            <a:tbl>
              <a:tblPr firstRow="1" bandRow="1">
                <a:tableStyleId>{5C22544A-7EE6-4342-B048-85BDC9FD1C3A}</a:tableStyleId>
              </a:tblPr>
              <a:tblGrid>
                <a:gridCol w="6855990">
                  <a:extLst>
                    <a:ext uri="{9D8B030D-6E8A-4147-A177-3AD203B41FA5}">
                      <a16:colId xmlns:a16="http://schemas.microsoft.com/office/drawing/2014/main" xmlns="" val="4108584095"/>
                    </a:ext>
                  </a:extLst>
                </a:gridCol>
                <a:gridCol w="2562318">
                  <a:extLst>
                    <a:ext uri="{9D8B030D-6E8A-4147-A177-3AD203B41FA5}">
                      <a16:colId xmlns:a16="http://schemas.microsoft.com/office/drawing/2014/main" xmlns="" val="1322760309"/>
                    </a:ext>
                  </a:extLst>
                </a:gridCol>
                <a:gridCol w="518164">
                  <a:extLst>
                    <a:ext uri="{9D8B030D-6E8A-4147-A177-3AD203B41FA5}">
                      <a16:colId xmlns:a16="http://schemas.microsoft.com/office/drawing/2014/main" xmlns="" val="1347355469"/>
                    </a:ext>
                  </a:extLst>
                </a:gridCol>
                <a:gridCol w="518164">
                  <a:extLst>
                    <a:ext uri="{9D8B030D-6E8A-4147-A177-3AD203B41FA5}">
                      <a16:colId xmlns:a16="http://schemas.microsoft.com/office/drawing/2014/main" xmlns="" val="1914444871"/>
                    </a:ext>
                  </a:extLst>
                </a:gridCol>
                <a:gridCol w="518164">
                  <a:extLst>
                    <a:ext uri="{9D8B030D-6E8A-4147-A177-3AD203B41FA5}">
                      <a16:colId xmlns:a16="http://schemas.microsoft.com/office/drawing/2014/main" xmlns="" val="3216059136"/>
                    </a:ext>
                  </a:extLst>
                </a:gridCol>
              </a:tblGrid>
              <a:tr h="388082">
                <a:tc gridSpan="5">
                  <a:txBody>
                    <a:bodyPr/>
                    <a:lstStyle/>
                    <a:p>
                      <a:pPr algn="ctr">
                        <a:lnSpc>
                          <a:spcPct val="105000"/>
                        </a:lnSpc>
                        <a:spcAft>
                          <a:spcPts val="800"/>
                        </a:spcAft>
                      </a:pPr>
                      <a:r>
                        <a:rPr lang="en-GB" sz="1400" kern="1200">
                          <a:effectLst/>
                        </a:rPr>
                        <a:t>Sustain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2705" marR="52705" marT="9525"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569680046"/>
                  </a:ext>
                </a:extLst>
              </a:tr>
              <a:tr h="397566">
                <a:tc rowSpan="2">
                  <a:txBody>
                    <a:bodyPr/>
                    <a:lstStyle/>
                    <a:p>
                      <a:pPr marL="0" lvl="0" indent="0">
                        <a:lnSpc>
                          <a:spcPct val="105000"/>
                        </a:lnSpc>
                        <a:buFont typeface="+mj-lt"/>
                        <a:buNone/>
                        <a:tabLst>
                          <a:tab pos="678815" algn="l"/>
                        </a:tabLst>
                      </a:pPr>
                      <a:r>
                        <a:rPr lang="en-GB" sz="1400" b="1" kern="1200" dirty="0">
                          <a:effectLst/>
                        </a:rPr>
                        <a:t>Action</a:t>
                      </a:r>
                    </a:p>
                    <a:p>
                      <a:pPr marL="0" lvl="0" indent="0">
                        <a:lnSpc>
                          <a:spcPct val="105000"/>
                        </a:lnSpc>
                        <a:buFont typeface="+mj-lt"/>
                        <a:buNone/>
                        <a:tabLst>
                          <a:tab pos="678815" algn="l"/>
                        </a:tabLst>
                      </a:pPr>
                      <a:endParaRPr lang="en-GB" sz="1400" b="1" kern="1200" dirty="0">
                        <a:effectLst/>
                      </a:endParaRPr>
                    </a:p>
                    <a:p>
                      <a:pPr marL="0" lvl="0" indent="0">
                        <a:lnSpc>
                          <a:spcPct val="105000"/>
                        </a:lnSpc>
                        <a:buFont typeface="+mj-lt"/>
                        <a:buNone/>
                        <a:tabLst>
                          <a:tab pos="678815" algn="l"/>
                        </a:tabLst>
                      </a:pPr>
                      <a:endParaRPr lang="en-GB" sz="1400" b="1" kern="1200" dirty="0">
                        <a:effectLst/>
                      </a:endParaRPr>
                    </a:p>
                    <a:p>
                      <a:pPr marL="0" lvl="0" indent="0">
                        <a:lnSpc>
                          <a:spcPct val="105000"/>
                        </a:lnSpc>
                        <a:buFont typeface="+mj-lt"/>
                        <a:buNone/>
                        <a:tabLst>
                          <a:tab pos="678815" algn="l"/>
                        </a:tabLst>
                      </a:pPr>
                      <a:r>
                        <a:rPr lang="en-GB" sz="1400" b="0" kern="1200" dirty="0">
                          <a:solidFill>
                            <a:schemeClr val="dk1"/>
                          </a:solidFill>
                          <a:effectLst/>
                          <a:latin typeface="+mn-lt"/>
                          <a:ea typeface="+mn-ea"/>
                          <a:cs typeface="+mn-cs"/>
                        </a:rPr>
                        <a:t>Develop prioritised lifecycle replacement / upgrade plan &amp; identify funding as part of implementation of a more corporate approach to property. </a:t>
                      </a:r>
                    </a:p>
                    <a:p>
                      <a:pPr marL="0" lvl="0" indent="0">
                        <a:lnSpc>
                          <a:spcPct val="105000"/>
                        </a:lnSpc>
                        <a:buFont typeface="+mj-lt"/>
                        <a:buNone/>
                        <a:tabLst>
                          <a:tab pos="678815" algn="l"/>
                        </a:tabLst>
                      </a:pPr>
                      <a:endParaRPr lang="en-GB" sz="1400" b="0" kern="1200" dirty="0">
                        <a:effectLst/>
                      </a:endParaRPr>
                    </a:p>
                  </a:txBody>
                  <a:tcPr marL="52705" marR="52705" marT="9525" marB="0"/>
                </a:tc>
                <a:tc rowSpan="2">
                  <a:txBody>
                    <a:bodyPr/>
                    <a:lstStyle/>
                    <a:p>
                      <a:pPr>
                        <a:lnSpc>
                          <a:spcPct val="106000"/>
                        </a:lnSpc>
                        <a:spcAft>
                          <a:spcPts val="800"/>
                        </a:spcAft>
                      </a:pPr>
                      <a:r>
                        <a:rPr lang="en-GB" sz="1400" b="1" kern="1200" dirty="0">
                          <a:effectLst/>
                        </a:rPr>
                        <a:t>Properties</a:t>
                      </a:r>
                    </a:p>
                    <a:p>
                      <a:pPr>
                        <a:lnSpc>
                          <a:spcPct val="106000"/>
                        </a:lnSpc>
                        <a:spcAft>
                          <a:spcPts val="800"/>
                        </a:spcAft>
                      </a:pPr>
                      <a:endParaRPr lang="en-GB" sz="1400" kern="1200" dirty="0">
                        <a:effectLst/>
                      </a:endParaRPr>
                    </a:p>
                    <a:p>
                      <a:pPr>
                        <a:lnSpc>
                          <a:spcPct val="106000"/>
                        </a:lnSpc>
                        <a:spcAft>
                          <a:spcPts val="800"/>
                        </a:spcAft>
                      </a:pPr>
                      <a:r>
                        <a:rPr lang="en-GB" sz="1400" kern="1200" dirty="0" err="1">
                          <a:solidFill>
                            <a:schemeClr val="dk1"/>
                          </a:solidFill>
                          <a:effectLst/>
                          <a:latin typeface="+mn-lt"/>
                          <a:ea typeface="+mn-ea"/>
                          <a:cs typeface="+mn-cs"/>
                        </a:rPr>
                        <a:t>Kinneil</a:t>
                      </a:r>
                      <a:r>
                        <a:rPr lang="en-GB" sz="1400" kern="1200" dirty="0">
                          <a:solidFill>
                            <a:schemeClr val="dk1"/>
                          </a:solidFill>
                          <a:effectLst/>
                          <a:latin typeface="+mn-lt"/>
                          <a:ea typeface="+mn-ea"/>
                          <a:cs typeface="+mn-cs"/>
                        </a:rPr>
                        <a:t> </a:t>
                      </a:r>
                      <a:r>
                        <a:rPr lang="en-GB" sz="1400" kern="1200" dirty="0" err="1">
                          <a:solidFill>
                            <a:schemeClr val="dk1"/>
                          </a:solidFill>
                          <a:effectLst/>
                          <a:latin typeface="+mn-lt"/>
                          <a:ea typeface="+mn-ea"/>
                          <a:cs typeface="+mn-cs"/>
                        </a:rPr>
                        <a:t>Kerse</a:t>
                      </a:r>
                      <a:r>
                        <a:rPr lang="en-GB" sz="1400" kern="1200" dirty="0">
                          <a:solidFill>
                            <a:schemeClr val="dk1"/>
                          </a:solidFill>
                          <a:effectLst/>
                          <a:latin typeface="+mn-lt"/>
                          <a:ea typeface="+mn-ea"/>
                          <a:cs typeface="+mn-cs"/>
                        </a:rPr>
                        <a:t> Civic Amenity Site, </a:t>
                      </a:r>
                      <a:endParaRPr lang="en-GB" sz="1400" kern="1200" dirty="0">
                        <a:effectLst/>
                      </a:endParaRPr>
                    </a:p>
                  </a:txBody>
                  <a:tcPr marL="52705" marR="52705" marT="9525" marB="0"/>
                </a:tc>
                <a:tc gridSpan="3">
                  <a:txBody>
                    <a:bodyPr/>
                    <a:lstStyle/>
                    <a:p>
                      <a:pPr>
                        <a:lnSpc>
                          <a:spcPct val="107000"/>
                        </a:lnSpc>
                      </a:pPr>
                      <a:r>
                        <a:rPr lang="en-GB" sz="1400" b="1" dirty="0">
                          <a:effectLst/>
                          <a:latin typeface="Calibri" panose="020F0502020204030204" pitchFamily="34" charset="0"/>
                          <a:cs typeface="Times New Roman" panose="02020603050405020304" pitchFamily="18" charset="0"/>
                        </a:rPr>
                        <a:t>Timescale/Priority</a:t>
                      </a:r>
                    </a:p>
                  </a:txBody>
                  <a:tcPr marL="52705" marR="52705" marT="9525"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2781768388"/>
                  </a:ext>
                </a:extLst>
              </a:tr>
              <a:tr h="590304">
                <a:tc vMerge="1">
                  <a:txBody>
                    <a:bodyPr/>
                    <a:lstStyle/>
                    <a:p>
                      <a:endParaRPr lang="en-GB"/>
                    </a:p>
                  </a:txBody>
                  <a:tcPr/>
                </a:tc>
                <a:tc vMerge="1">
                  <a:txBody>
                    <a:bodyPr/>
                    <a:lstStyle/>
                    <a:p>
                      <a:endParaRPr lang="en-GB"/>
                    </a:p>
                  </a:txBody>
                  <a:tcPr/>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Short</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Med</a:t>
                      </a:r>
                    </a:p>
                  </a:txBody>
                  <a:tcPr marL="52705" marR="52705" marT="9525" marB="0"/>
                </a:tc>
                <a:tc>
                  <a:txBody>
                    <a:bodyPr/>
                    <a:lstStyle/>
                    <a:p>
                      <a:pPr>
                        <a:lnSpc>
                          <a:spcPct val="107000"/>
                        </a:lnSpc>
                      </a:pPr>
                      <a:r>
                        <a:rPr lang="en-GB" sz="1400" b="1" dirty="0">
                          <a:effectLst/>
                          <a:latin typeface="Calibri" panose="020F0502020204030204" pitchFamily="34" charset="0"/>
                          <a:cs typeface="Times New Roman" panose="02020603050405020304" pitchFamily="18" charset="0"/>
                        </a:rPr>
                        <a:t>Long</a:t>
                      </a:r>
                    </a:p>
                  </a:txBody>
                  <a:tcPr marL="52705" marR="52705" marT="9525" marB="0"/>
                </a:tc>
                <a:extLst>
                  <a:ext uri="{0D108BD9-81ED-4DB2-BD59-A6C34878D82A}">
                    <a16:rowId xmlns:a16="http://schemas.microsoft.com/office/drawing/2014/main" xmlns="" val="3797552629"/>
                  </a:ext>
                </a:extLst>
              </a:tr>
              <a:tr h="590304">
                <a:tc>
                  <a:txBody>
                    <a:bodyPr/>
                    <a:lstStyle/>
                    <a:p>
                      <a:pPr marL="0" lvl="0" indent="0">
                        <a:lnSpc>
                          <a:spcPct val="105000"/>
                        </a:lnSpc>
                        <a:buFont typeface="+mj-lt"/>
                        <a:buNone/>
                        <a:tabLst>
                          <a:tab pos="678815" algn="l"/>
                        </a:tabLst>
                      </a:pPr>
                      <a:endParaRPr lang="en-GB" sz="1400" b="0" kern="1200" dirty="0">
                        <a:effectLst/>
                      </a:endParaRPr>
                    </a:p>
                    <a:p>
                      <a:pPr marL="0" lvl="0" indent="0">
                        <a:lnSpc>
                          <a:spcPct val="105000"/>
                        </a:lnSpc>
                        <a:buFont typeface="+mj-lt"/>
                        <a:buNone/>
                        <a:tabLst>
                          <a:tab pos="678815" algn="l"/>
                        </a:tabLst>
                      </a:pPr>
                      <a:r>
                        <a:rPr lang="en-GB" sz="1400" b="1" kern="1200" dirty="0">
                          <a:effectLst/>
                        </a:rPr>
                        <a:t>Any new action identified?</a:t>
                      </a:r>
                    </a:p>
                  </a:txBody>
                  <a:tcPr marL="52705" marR="52705" marT="9525" marB="0"/>
                </a:tc>
                <a:tc>
                  <a:txBody>
                    <a:bodyPr/>
                    <a:lstStyle/>
                    <a:p>
                      <a:pPr>
                        <a:lnSpc>
                          <a:spcPct val="106000"/>
                        </a:lnSpc>
                        <a:spcAft>
                          <a:spcPts val="800"/>
                        </a:spcAft>
                      </a:pPr>
                      <a:endParaRPr lang="en-GB" sz="1400" kern="1200" dirty="0">
                        <a:effectLst/>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tc>
                  <a:txBody>
                    <a:bodyPr/>
                    <a:lstStyle/>
                    <a:p>
                      <a:pPr>
                        <a:lnSpc>
                          <a:spcPct val="107000"/>
                        </a:lnSpc>
                      </a:pPr>
                      <a:endParaRPr lang="en-GB" sz="1400" b="1" dirty="0">
                        <a:effectLst/>
                        <a:latin typeface="Calibri" panose="020F0502020204030204" pitchFamily="34" charset="0"/>
                        <a:cs typeface="Times New Roman" panose="02020603050405020304" pitchFamily="18" charset="0"/>
                      </a:endParaRPr>
                    </a:p>
                  </a:txBody>
                  <a:tcPr marL="52705" marR="52705" marT="9525" marB="0"/>
                </a:tc>
                <a:extLst>
                  <a:ext uri="{0D108BD9-81ED-4DB2-BD59-A6C34878D82A}">
                    <a16:rowId xmlns:a16="http://schemas.microsoft.com/office/drawing/2014/main" xmlns="" val="2189147906"/>
                  </a:ext>
                </a:extLst>
              </a:tr>
            </a:tbl>
          </a:graphicData>
        </a:graphic>
      </p:graphicFrame>
    </p:spTree>
    <p:extLst>
      <p:ext uri="{BB962C8B-B14F-4D97-AF65-F5344CB8AC3E}">
        <p14:creationId xmlns:p14="http://schemas.microsoft.com/office/powerpoint/2010/main" xmlns="" val="135348210"/>
      </p:ext>
    </p:extLst>
  </p:cSld>
  <p:clrMapOvr>
    <a:masterClrMapping/>
  </p:clrMapOvr>
</p:sld>
</file>

<file path=ppt/theme/theme1.xml><?xml version="1.0" encoding="utf-8"?>
<a:theme xmlns:a="http://schemas.openxmlformats.org/drawingml/2006/main" name="Make It Happ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B02C587C20A746B6CCF94CA3D4724C" ma:contentTypeVersion="11" ma:contentTypeDescription="Create a new document." ma:contentTypeScope="" ma:versionID="d0ab86fcb5cd2e3c34fe873f01ac7586">
  <xsd:schema xmlns:xsd="http://www.w3.org/2001/XMLSchema" xmlns:xs="http://www.w3.org/2001/XMLSchema" xmlns:p="http://schemas.microsoft.com/office/2006/metadata/properties" xmlns:ns2="0cd93eed-0be5-4ecc-8013-a071a0369466" xmlns:ns3="a10d3cfb-5a5e-4206-93d0-786850b82ad9" targetNamespace="http://schemas.microsoft.com/office/2006/metadata/properties" ma:root="true" ma:fieldsID="100b7cd97746304218c92badd3cbcd1c" ns2:_="" ns3:_="">
    <xsd:import namespace="0cd93eed-0be5-4ecc-8013-a071a0369466"/>
    <xsd:import namespace="a10d3cfb-5a5e-4206-93d0-786850b82ad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93eed-0be5-4ecc-8013-a071a03694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0d3cfb-5a5e-4206-93d0-786850b82ad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FF4BF4-AC9F-42A3-85B2-06BD300F61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d93eed-0be5-4ecc-8013-a071a0369466"/>
    <ds:schemaRef ds:uri="a10d3cfb-5a5e-4206-93d0-786850b82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EAE688-AE29-4AE0-8D1E-B1DFDA3EB0B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756D88E-1C05-4E68-B75D-7DCCF92A84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858</TotalTime>
  <Words>784</Words>
  <Application>Microsoft Office PowerPoint</Application>
  <PresentationFormat>Custom</PresentationFormat>
  <Paragraphs>179</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Make It Happen</vt:lpstr>
      <vt:lpstr>Community Conversations</vt:lpstr>
      <vt:lpstr>Our Plan and what’s next</vt:lpstr>
      <vt:lpstr>Overview of our last conversation</vt:lpstr>
      <vt:lpstr>General Themes from Community Conversations</vt:lpstr>
      <vt:lpstr>Today’s conversation</vt:lpstr>
      <vt:lpstr>This is how we have categorised our assets</vt:lpstr>
      <vt:lpstr>Bo’ness &amp; Blackness - Transformation</vt:lpstr>
      <vt:lpstr>Bo’ness &amp; Blackness – New Delivery Models</vt:lpstr>
      <vt:lpstr>Bo’ness &amp; Blackness – Sustain</vt:lpstr>
      <vt:lpstr>Bo’ness &amp; Blackness – Rationalise/Dispose</vt:lpstr>
      <vt:lpstr>To finish our Community Conversation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Conversations</dc:title>
  <dc:creator>Carole Cowie</dc:creator>
  <cp:lastModifiedBy>Joan</cp:lastModifiedBy>
  <cp:revision>20</cp:revision>
  <dcterms:created xsi:type="dcterms:W3CDTF">2020-12-16T13:13:42Z</dcterms:created>
  <dcterms:modified xsi:type="dcterms:W3CDTF">2021-04-02T10:01:48Z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0x010100B7B02C587C20A746B6CCF94CA3D4724C</vt:lpwstr>
  </property>
</Properties>
</file>